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92" r:id="rId6"/>
    <p:sldId id="293" r:id="rId7"/>
    <p:sldId id="294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2190" y="1313815"/>
            <a:ext cx="10001885" cy="284099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130155" y="2880360"/>
            <a:ext cx="516255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130155" y="370459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0085705" y="3274695"/>
            <a:ext cx="502920" cy="362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645" y="1313815"/>
            <a:ext cx="10147935" cy="2896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36835" y="3332480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冷漠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5255" y="3332480"/>
            <a:ext cx="2766695" cy="419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脸上浮现出慈祥的神情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8180" y="2919095"/>
            <a:ext cx="1864995" cy="377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目光柔和下来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55660" y="2499360"/>
            <a:ext cx="18942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坚定的信念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17540" y="2499360"/>
            <a:ext cx="1768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顽强的意志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1005" y="3768725"/>
            <a:ext cx="850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赞许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7660" y="1651635"/>
            <a:ext cx="742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72460" y="1651635"/>
            <a:ext cx="762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17465" y="1651635"/>
            <a:ext cx="977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神态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25825" y="37687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钦佩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3" grpId="0"/>
      <p:bldP spid="13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115" y="855980"/>
            <a:ext cx="8641715" cy="53936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28628" y="49060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4308" y="31451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久别重逢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0710" y="3145155"/>
            <a:ext cx="66967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在火车站见到妈妈的那一刻，我箭一般飞奔过去，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7425" y="2077720"/>
            <a:ext cx="125539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3055" y="2077720"/>
            <a:ext cx="2684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极度悲痛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7690" y="4535170"/>
            <a:ext cx="7556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59693" y="4535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动作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16100" y="3512820"/>
            <a:ext cx="850773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紧紧地抱住妈妈，嘴里说着：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妈妈，您终于回来了，我可想您了。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 </a:t>
            </a:r>
            <a:endParaRPr lang="en-US" altLang="zh-CN" sz="20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5" grpId="0"/>
      <p:bldP spid="5" grpId="1"/>
      <p:bldP spid="6" grpId="0"/>
      <p:bldP spid="6" grpId="1"/>
      <p:bldP spid="11" grpId="0"/>
      <p:bldP spid="11" grpId="1"/>
      <p:bldP spid="9" grpId="0"/>
      <p:bldP spid="9" grpId="1"/>
      <p:bldP spid="10" grpId="0"/>
      <p:bldP spid="10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1200785"/>
            <a:ext cx="10318115" cy="2103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10" y="3303905"/>
            <a:ext cx="10058400" cy="208026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50418" y="45332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孟浩然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16575" y="4526915"/>
            <a:ext cx="9264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31200" y="2804795"/>
            <a:ext cx="24041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唯见长江天际流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31835" y="2381250"/>
            <a:ext cx="2403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烟花三月下扬州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0195" y="2804795"/>
            <a:ext cx="2181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羌笛何须怨杨柳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6470" y="2381250"/>
            <a:ext cx="2247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一片孤城万仞山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09750" y="4925695"/>
            <a:ext cx="13411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依依不舍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31030" y="4098925"/>
            <a:ext cx="1322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思乡愁怨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31835" y="3700145"/>
            <a:ext cx="19780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《折杨柳》曲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2698" y="36709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边塞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15" grpId="0"/>
      <p:bldP spid="15" grpId="1"/>
      <p:bldP spid="14" grpId="0"/>
      <p:bldP spid="14" grpId="1"/>
      <p:bldP spid="12" grpId="0"/>
      <p:bldP spid="12" grpId="1"/>
      <p:bldP spid="6" grpId="0"/>
      <p:bldP spid="6" grpId="1"/>
      <p:bldP spid="13" grpId="0"/>
      <p:bldP spid="13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4320" y="693420"/>
            <a:ext cx="9195435" cy="59309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70475" y="6226810"/>
            <a:ext cx="236093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正直、珍惜粮食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4380" y="5431790"/>
            <a:ext cx="8335645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因为他看到一个人不种田，还毁坏别人的没有成熟的稻子而生气。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778250" y="43434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9289415" y="43434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532505" y="475424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8824595" y="4754245"/>
            <a:ext cx="4648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8" grpId="0"/>
      <p:bldP spid="8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730" y="982980"/>
            <a:ext cx="9654540" cy="4892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29438" y="35515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8285" y="13916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8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9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WPS 演示</Application>
  <PresentationFormat>宽屏</PresentationFormat>
  <Paragraphs>78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2025-02-18T14:00:39Z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