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01090"/>
            <a:ext cx="10968990" cy="465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708660"/>
            <a:ext cx="8342630" cy="59480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60385" y="6171565"/>
            <a:ext cx="235585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主人的劳碌与奔波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3285" y="5550535"/>
            <a:ext cx="2040890" cy="516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一只狗从冰层上跑过对岸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4585" y="5648325"/>
            <a:ext cx="2155825" cy="3467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冰里封冻了一条小鱼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64585" y="5121910"/>
            <a:ext cx="202628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小船儿冻固在河里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3285" y="6171565"/>
            <a:ext cx="2086610" cy="294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驴拉着车在路上跑着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6025"/>
            <a:ext cx="10961370" cy="4254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3005" y="4525010"/>
            <a:ext cx="9582785" cy="3441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结尾这句话既是对环境的描写，又写出了老农们对庄稼丰收的憧憬和期盼。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5795" y="2062480"/>
            <a:ext cx="126555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往外看雪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330" y="3238500"/>
            <a:ext cx="10831830" cy="9855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“电线肿了”是孩子的语言，运用了拟人的修辞手法，生动形象地写出了孩子的童真；奶奶的答语朴实自然，刻画了一位勤劳和蔼的奶奶形象，表达了奶奶对孩子们的疼爱之情。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58568" y="20453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聊天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88268" y="20453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玩雪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WPS 演示</Application>
  <PresentationFormat>宽屏</PresentationFormat>
  <Paragraphs>21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