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6" r:id="rId4"/>
    <p:sldId id="287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9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3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4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7410" y="927735"/>
            <a:ext cx="8190230" cy="445389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59835" y="3388360"/>
            <a:ext cx="2680970" cy="16586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104765" y="3397250"/>
            <a:ext cx="2644775" cy="16941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360160" y="3379470"/>
            <a:ext cx="2698115" cy="16941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894455" y="3325495"/>
            <a:ext cx="3783330" cy="172148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131435" y="3388360"/>
            <a:ext cx="3702685" cy="16586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2255" y="1781810"/>
            <a:ext cx="8752840" cy="29711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82825" y="3361690"/>
            <a:ext cx="1616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6个百分之一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19625" y="3361690"/>
            <a:ext cx="1616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 个十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61100" y="3361690"/>
            <a:ext cx="1616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6个十分之 一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05800" y="3351530"/>
            <a:ext cx="1616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6个千分之一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03360" y="3800475"/>
            <a:ext cx="1616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1.248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36265" y="4266565"/>
            <a:ext cx="1616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 点二四八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4425" y="2520315"/>
            <a:ext cx="9840595" cy="236410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5497195" y="2519045"/>
            <a:ext cx="1616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略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835785"/>
            <a:ext cx="8688070" cy="318579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4168775" y="3584575"/>
            <a:ext cx="2620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0.852、0.258、0.528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576945" y="3540125"/>
            <a:ext cx="2620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(答案不唯一)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4919345" y="4059555"/>
            <a:ext cx="2620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2.058、2.850、2.580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9284970" y="3988435"/>
            <a:ext cx="15449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(答案不唯一)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4928235" y="4534535"/>
            <a:ext cx="15449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8.520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</Words>
  <Application>WPS 演示</Application>
  <PresentationFormat>宽屏</PresentationFormat>
  <Paragraphs>24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180</cp:revision>
  <dcterms:created xsi:type="dcterms:W3CDTF">2019-06-19T02:08:00Z</dcterms:created>
  <dcterms:modified xsi:type="dcterms:W3CDTF">2025-02-14T05:15:13Z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