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8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1055370"/>
            <a:ext cx="6787515" cy="5046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4320" y="2599690"/>
            <a:ext cx="1423670" cy="426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9110" y="2599690"/>
            <a:ext cx="153797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6960" y="2891790"/>
            <a:ext cx="2237105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80810" y="2891790"/>
            <a:ext cx="867410" cy="435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4750" y="3164840"/>
            <a:ext cx="36957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 i="1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1295" y="3218815"/>
            <a:ext cx="36957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59455" y="3486150"/>
            <a:ext cx="331470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 i="1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87440" y="3799205"/>
            <a:ext cx="61214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160" y="4132580"/>
            <a:ext cx="36957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1295" y="4132580"/>
            <a:ext cx="51308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10380" y="4801870"/>
            <a:ext cx="71374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3885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8030" y="5128895"/>
            <a:ext cx="250571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73730" y="5699125"/>
            <a:ext cx="52197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49420" y="5699125"/>
            <a:ext cx="52197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1137920"/>
            <a:ext cx="6803390" cy="50438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131310" y="1322070"/>
            <a:ext cx="49339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8330" y="2014220"/>
            <a:ext cx="42735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3585" y="2626995"/>
            <a:ext cx="45656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4205" y="4465955"/>
            <a:ext cx="465455" cy="355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2310" y="5394960"/>
            <a:ext cx="43624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0-1_00"/>
          <p:cNvPicPr>
            <a:picLocks noChangeAspect="1"/>
          </p:cNvPicPr>
          <p:nvPr/>
        </p:nvPicPr>
        <p:blipFill>
          <a:blip r:embed="rId1"/>
          <a:srcRect r="23865"/>
          <a:stretch>
            <a:fillRect/>
          </a:stretch>
        </p:blipFill>
        <p:spPr>
          <a:xfrm>
            <a:off x="2774950" y="2229485"/>
            <a:ext cx="6203950" cy="25222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72660" y="3336925"/>
            <a:ext cx="655955" cy="355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873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2025" y="3692525"/>
            <a:ext cx="64071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6870" y="3994150"/>
            <a:ext cx="622300" cy="374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6870" y="4368800"/>
            <a:ext cx="64071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0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960" y="2080260"/>
            <a:ext cx="7872095" cy="20167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01865" y="2308225"/>
            <a:ext cx="972185" cy="374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84129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10-1_02"/>
          <p:cNvPicPr>
            <a:picLocks noChangeAspect="1"/>
          </p:cNvPicPr>
          <p:nvPr/>
        </p:nvPicPr>
        <p:blipFill>
          <a:blip r:embed="rId1"/>
          <a:srcRect r="770" b="50000"/>
          <a:stretch>
            <a:fillRect/>
          </a:stretch>
        </p:blipFill>
        <p:spPr>
          <a:xfrm>
            <a:off x="1725930" y="2099310"/>
            <a:ext cx="8478520" cy="12534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72660" y="3573145"/>
            <a:ext cx="196469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偶数枚，奇数枚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-10-1_03"/>
          <p:cNvPicPr>
            <a:picLocks noChangeAspect="1"/>
          </p:cNvPicPr>
          <p:nvPr/>
        </p:nvPicPr>
        <p:blipFill>
          <a:blip r:embed="rId1"/>
          <a:srcRect r="18816" b="30991"/>
          <a:stretch>
            <a:fillRect/>
          </a:stretch>
        </p:blipFill>
        <p:spPr>
          <a:xfrm>
            <a:off x="2386330" y="1906905"/>
            <a:ext cx="7157720" cy="22472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39745" y="2940685"/>
            <a:ext cx="91440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9745" y="4446905"/>
            <a:ext cx="91440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-10-1_04"/>
          <p:cNvPicPr>
            <a:picLocks noChangeAspect="1"/>
          </p:cNvPicPr>
          <p:nvPr/>
        </p:nvPicPr>
        <p:blipFill>
          <a:blip r:embed="rId1"/>
          <a:srcRect r="1085" b="29101"/>
          <a:stretch>
            <a:fillRect/>
          </a:stretch>
        </p:blipFill>
        <p:spPr>
          <a:xfrm>
            <a:off x="1941195" y="1906905"/>
            <a:ext cx="8147685" cy="143637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185410" y="3898900"/>
            <a:ext cx="111569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WPS 演示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2025-01-25T14:13:41Z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BAE62B116E1143708AA40263C24B3CA9_13</vt:lpwstr>
  </property>
</Properties>
</file>