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0" r:id="rId5"/>
    <p:sldId id="279" r:id="rId6"/>
    <p:sldId id="285" r:id="rId7"/>
    <p:sldId id="27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9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92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2_00"/>
          <p:cNvPicPr>
            <a:picLocks noChangeAspect="1"/>
          </p:cNvPicPr>
          <p:nvPr/>
        </p:nvPicPr>
        <p:blipFill>
          <a:blip r:embed="rId1"/>
          <a:srcRect r="3115"/>
          <a:stretch>
            <a:fillRect/>
          </a:stretch>
        </p:blipFill>
        <p:spPr>
          <a:xfrm>
            <a:off x="2528570" y="2184400"/>
            <a:ext cx="6812915" cy="22834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103870" y="3329940"/>
            <a:ext cx="46037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6-2_01"/>
          <p:cNvPicPr>
            <a:picLocks noChangeAspect="1"/>
          </p:cNvPicPr>
          <p:nvPr/>
        </p:nvPicPr>
        <p:blipFill>
          <a:blip r:embed="rId1"/>
          <a:srcRect l="2025" r="2864"/>
          <a:stretch>
            <a:fillRect/>
          </a:stretch>
        </p:blipFill>
        <p:spPr>
          <a:xfrm>
            <a:off x="2433955" y="2232660"/>
            <a:ext cx="6934835" cy="23520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334125" y="2653030"/>
            <a:ext cx="73914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枪栓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24655" y="2958465"/>
            <a:ext cx="738505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胳膊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30160" y="2958465"/>
            <a:ext cx="7810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扒开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32580" y="3356610"/>
            <a:ext cx="47117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22010" y="3357245"/>
            <a:ext cx="764540" cy="302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敌人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72535" y="3659505"/>
            <a:ext cx="13030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不慌不忙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34125" y="3659505"/>
            <a:ext cx="4711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19930" y="4018280"/>
            <a:ext cx="4432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劫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2_02"/>
          <p:cNvPicPr>
            <a:picLocks noChangeAspect="1"/>
          </p:cNvPicPr>
          <p:nvPr/>
        </p:nvPicPr>
        <p:blipFill>
          <a:blip r:embed="rId1"/>
          <a:srcRect l="2435"/>
          <a:stretch>
            <a:fillRect/>
          </a:stretch>
        </p:blipFill>
        <p:spPr>
          <a:xfrm>
            <a:off x="2448560" y="2017395"/>
            <a:ext cx="6766560" cy="30391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34585" y="2973070"/>
            <a:ext cx="996315" cy="377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小泥鳅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8870" y="3279775"/>
            <a:ext cx="820420" cy="469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机灵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53990" y="4289425"/>
            <a:ext cx="7486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79820" y="4657725"/>
            <a:ext cx="13246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热爱学习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9410" y="1404620"/>
            <a:ext cx="6209030" cy="2546350"/>
          </a:xfrm>
          <a:prstGeom prst="rect">
            <a:avLst/>
          </a:prstGeom>
        </p:spPr>
      </p:pic>
      <p:pic>
        <p:nvPicPr>
          <p:cNvPr id="2" name="图片 1" descr="6-2-1_00"/>
          <p:cNvPicPr>
            <a:picLocks noChangeAspect="1"/>
          </p:cNvPicPr>
          <p:nvPr/>
        </p:nvPicPr>
        <p:blipFill>
          <a:blip r:embed="rId2"/>
          <a:srcRect l="5925" r="4068"/>
          <a:stretch>
            <a:fillRect/>
          </a:stretch>
        </p:blipFill>
        <p:spPr>
          <a:xfrm>
            <a:off x="3446145" y="4059555"/>
            <a:ext cx="5662295" cy="16598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34815" y="1619250"/>
            <a:ext cx="134493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事情发展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64835" y="3496945"/>
            <a:ext cx="141732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上夜校读书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28560" y="3496945"/>
            <a:ext cx="219011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掩护交通员李大叔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61740" y="5288280"/>
            <a:ext cx="1480185" cy="3473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智勇斗鬼子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48655" y="5288280"/>
            <a:ext cx="114173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怀念雨来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25080" y="5288280"/>
            <a:ext cx="1160145" cy="3473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机智脱险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340" y="1251585"/>
            <a:ext cx="6290945" cy="458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2-1_02"/>
          <p:cNvPicPr>
            <a:picLocks noChangeAspect="1"/>
          </p:cNvPicPr>
          <p:nvPr/>
        </p:nvPicPr>
        <p:blipFill>
          <a:blip r:embed="rId1"/>
          <a:srcRect l="5431"/>
          <a:stretch>
            <a:fillRect/>
          </a:stretch>
        </p:blipFill>
        <p:spPr>
          <a:xfrm>
            <a:off x="2372995" y="1859915"/>
            <a:ext cx="6807835" cy="34270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86020" y="1859915"/>
            <a:ext cx="12522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毒打雨来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84975" y="1859915"/>
            <a:ext cx="12439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顽强不屈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72760" y="2197100"/>
            <a:ext cx="789940" cy="4406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比喻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46695" y="2197100"/>
            <a:ext cx="15436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鬼子的双手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90670" y="2560320"/>
            <a:ext cx="12420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鹰的爪子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63460" y="2560320"/>
            <a:ext cx="7994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凶残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05655" y="2896870"/>
            <a:ext cx="1295400" cy="4813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顽强不屈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88660" y="3637280"/>
            <a:ext cx="13042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热爱祖国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31440" y="4384675"/>
            <a:ext cx="6282690" cy="7581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雨来有着顽强的意志，在遭受敌人毒打时，他坚决不说出秘密。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WPS 演示</Application>
  <PresentationFormat>宽屏</PresentationFormat>
  <Paragraphs>60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2025-02-08T06:44:51Z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594CBE93339C4AFCBB21D85969EAD288_13</vt:lpwstr>
  </property>
</Properties>
</file>