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54" r:id="rId3"/>
    <p:sldId id="358" r:id="rId4"/>
    <p:sldId id="359" r:id="rId5"/>
    <p:sldId id="360" r:id="rId6"/>
    <p:sldId id="361" r:id="rId7"/>
    <p:sldId id="362" r:id="rId8"/>
    <p:sldId id="363" r:id="rId9"/>
    <p:sldId id="364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168400"/>
            <a:ext cx="9664700" cy="38677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2573020" y="42411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98565" y="42411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446770" y="42411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490470" y="478028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507990" y="478028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525510" y="478028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815" y="1266190"/>
            <a:ext cx="9601835" cy="38627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5389245" y="330454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79235" y="330454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89245" y="438531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579235" y="438531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465" y="1271270"/>
            <a:ext cx="9577070" cy="47377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056255" y="3635375"/>
            <a:ext cx="92329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①③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37175" y="3635375"/>
            <a:ext cx="92329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④⑤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618095" y="3635375"/>
            <a:ext cx="92329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②⑥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424170" y="4596765"/>
            <a:ext cx="83629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兽类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24170" y="5093335"/>
            <a:ext cx="83629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鸟类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24170" y="5589905"/>
            <a:ext cx="83629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虫子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8" grpId="0"/>
      <p:bldP spid="8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0" y="1490980"/>
            <a:ext cx="10026650" cy="163703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555" y="1554480"/>
            <a:ext cx="10236835" cy="21323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1635760" y="3089910"/>
            <a:ext cx="8449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春天来了，阳光下花朵绽放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到处是人们的笑声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上午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我和爸爸妈妈在公园的草地上休息，小鸟枝头上歌唱，温暖的阳光洒在我们身上，舒服极了。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 b="1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5585" y="908685"/>
            <a:ext cx="9168130" cy="4561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017520" y="3940175"/>
            <a:ext cx="448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房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21860" y="3940175"/>
            <a:ext cx="448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426200" y="3940175"/>
            <a:ext cx="448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932045" y="4359275"/>
            <a:ext cx="448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647690" y="4712970"/>
            <a:ext cx="448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外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644005" y="4712970"/>
            <a:ext cx="44831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内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465" y="1183005"/>
            <a:ext cx="9907270" cy="3453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176780" y="2661920"/>
            <a:ext cx="147764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不知则问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989445" y="2661920"/>
            <a:ext cx="147764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一日无书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545205" y="3158490"/>
            <a:ext cx="147764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行万里路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19825" y="365506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231640" y="413131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8990" y="1283335"/>
            <a:ext cx="9876790" cy="40087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831080" y="274828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069580" y="4613275"/>
            <a:ext cx="147764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上当受骗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WPS 演示</Application>
  <PresentationFormat>宽屏</PresentationFormat>
  <Paragraphs>63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249</cp:revision>
  <dcterms:created xsi:type="dcterms:W3CDTF">2019-06-19T02:08:00Z</dcterms:created>
  <dcterms:modified xsi:type="dcterms:W3CDTF">2025-02-13T09:10:24Z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