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83" r:id="rId3"/>
    <p:sldId id="284" r:id="rId4"/>
    <p:sldId id="285" r:id="rId5"/>
    <p:sldId id="286" r:id="rId6"/>
    <p:sldId id="287" r:id="rId7"/>
    <p:sldId id="288" r:id="rId8"/>
    <p:sldId id="290" r:id="rId9"/>
    <p:sldId id="291" r:id="rId10"/>
    <p:sldId id="292" r:id="rId11"/>
    <p:sldId id="293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jpeg"/><Relationship Id="rId1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7-1_00"/>
          <p:cNvPicPr>
            <a:picLocks noChangeAspect="1"/>
          </p:cNvPicPr>
          <p:nvPr/>
        </p:nvPicPr>
        <p:blipFill>
          <a:blip r:embed="rId1"/>
          <a:srcRect t="14833"/>
          <a:stretch>
            <a:fillRect/>
          </a:stretch>
        </p:blipFill>
        <p:spPr>
          <a:xfrm>
            <a:off x="3828415" y="684530"/>
            <a:ext cx="4516120" cy="5967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085" y="2291715"/>
            <a:ext cx="6904355" cy="2431415"/>
          </a:xfrm>
          <a:prstGeom prst="rect">
            <a:avLst/>
          </a:prstGeom>
        </p:spPr>
      </p:pic>
      <p:pic>
        <p:nvPicPr>
          <p:cNvPr id="860" name="IM 860"/>
          <p:cNvPicPr/>
          <p:nvPr/>
        </p:nvPicPr>
        <p:blipFill>
          <a:blip r:embed="rId2"/>
          <a:stretch>
            <a:fillRect/>
          </a:stretch>
        </p:blipFill>
        <p:spPr>
          <a:xfrm>
            <a:off x="4752340" y="4485640"/>
            <a:ext cx="3695700" cy="553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3825" y="1395730"/>
            <a:ext cx="6697980" cy="41351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388360" y="36239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40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83940" y="40227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四十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50535" y="37287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24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50535" y="4127500"/>
            <a:ext cx="798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二十四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8865" y="36239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17130" y="4022725"/>
            <a:ext cx="7988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六十五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3940" y="44215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1705" y="44215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8360" y="48202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69790" y="5219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50535" y="52781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80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5695" y="5219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81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94525" y="52190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82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3510" y="1797050"/>
            <a:ext cx="6697345" cy="333184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98945" y="179705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8570" y="178625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7735" y="21634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15765" y="292290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59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1415" y="29152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61 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97220" y="29152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63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2590" y="329247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8715" y="329247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7220" y="328168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37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5815" y="409448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38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72765" y="438848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47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0030" y="470852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56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83560" y="47117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57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4515" y="409956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33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77510" y="40887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37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98110" y="439039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46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6050" y="409321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78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769100" y="408876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79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56070" y="4396105"/>
            <a:ext cx="1062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89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41820" y="4385310"/>
            <a:ext cx="1062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90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08165" y="4710430"/>
            <a:ext cx="10629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100</a:t>
            </a:r>
            <a:endParaRPr lang="en-US" altLang="zh-CN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5" grpId="0"/>
      <p:bldP spid="25" grpId="1"/>
      <p:bldP spid="26" grpId="0"/>
      <p:bldP spid="2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245" y="2147570"/>
            <a:ext cx="6845300" cy="27089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723255" y="253301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95495" y="330517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1295" y="2557780"/>
            <a:ext cx="6659245" cy="18103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42250" y="297942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2715" y="2869565"/>
            <a:ext cx="6738620" cy="10414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437880" y="296545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660" y="2682875"/>
            <a:ext cx="6904990" cy="13449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26105" y="3154045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1930" y="2328545"/>
            <a:ext cx="6717665" cy="24161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243195" y="421640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√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6055" y="4215130"/>
            <a:ext cx="798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○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7770" y="2090420"/>
            <a:ext cx="7011670" cy="264858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63950" y="3276600"/>
            <a:ext cx="3864610" cy="5581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398010" y="3296285"/>
            <a:ext cx="508635" cy="5969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41595" y="3286760"/>
            <a:ext cx="2357755" cy="5480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926330" y="3306445"/>
            <a:ext cx="919480" cy="58674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946015" y="3267075"/>
            <a:ext cx="1614170" cy="64579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313295" y="3267075"/>
            <a:ext cx="215265" cy="54800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984750" y="3286760"/>
            <a:ext cx="2945130" cy="60642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38085" y="3276600"/>
            <a:ext cx="1193800" cy="56769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</Words>
  <Application>WPS 演示</Application>
  <PresentationFormat>宽屏</PresentationFormat>
  <Paragraphs>82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Arial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178</cp:revision>
  <dcterms:created xsi:type="dcterms:W3CDTF">2019-06-19T02:08:00Z</dcterms:created>
  <dcterms:modified xsi:type="dcterms:W3CDTF">2025-02-27T03:21:52Z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4C5F69D14DD14D2E8317D51F5CABEE24_13</vt:lpwstr>
  </property>
</Properties>
</file>