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0" r:id="rId5"/>
    <p:sldId id="279" r:id="rId6"/>
    <p:sldId id="285" r:id="rId7"/>
    <p:sldId id="286" r:id="rId8"/>
    <p:sldId id="278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0" y="2140585"/>
            <a:ext cx="6922770" cy="22212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428490" y="3711575"/>
            <a:ext cx="49339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30010" y="3711575"/>
            <a:ext cx="493395" cy="3359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53325" y="3711575"/>
            <a:ext cx="493395" cy="3359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33520" y="4018280"/>
            <a:ext cx="52197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15000" y="4047490"/>
            <a:ext cx="44513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19365" y="4047490"/>
            <a:ext cx="42735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0930" y="2781935"/>
            <a:ext cx="7189470" cy="1236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44520" y="3429000"/>
            <a:ext cx="49212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38245" y="3429000"/>
            <a:ext cx="49339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66590" y="3429000"/>
            <a:ext cx="51181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78400" y="3429000"/>
            <a:ext cx="54991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23255" y="3429000"/>
            <a:ext cx="46482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75070" y="3429000"/>
            <a:ext cx="52133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14210" y="3429000"/>
            <a:ext cx="46863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43165" y="3429000"/>
            <a:ext cx="46863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74685" y="3457575"/>
            <a:ext cx="46799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39835" y="3457575"/>
            <a:ext cx="46863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9180" y="2249805"/>
            <a:ext cx="7202805" cy="23577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98210" y="3030220"/>
            <a:ext cx="7131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97555" y="3357245"/>
            <a:ext cx="817245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分辨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19345" y="4208780"/>
            <a:ext cx="7023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光芒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95615" y="4208780"/>
            <a:ext cx="798830" cy="322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光亮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5680" y="2145030"/>
            <a:ext cx="7122795" cy="25673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351905" y="2388870"/>
            <a:ext cx="464185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60750" y="2691765"/>
            <a:ext cx="483235" cy="4565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37805" y="2691765"/>
            <a:ext cx="5016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31535" y="3030220"/>
            <a:ext cx="5016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染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27525" y="4007485"/>
            <a:ext cx="7696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反问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18325" y="4007485"/>
            <a:ext cx="2034540" cy="322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这是伟大的奇观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31080" y="4329430"/>
            <a:ext cx="3834765" cy="4425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对海上日出壮丽景象的喜爱和赞美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-1_04"/>
          <p:cNvPicPr>
            <a:picLocks noChangeAspect="1"/>
          </p:cNvPicPr>
          <p:nvPr/>
        </p:nvPicPr>
        <p:blipFill>
          <a:blip r:embed="rId1"/>
          <a:srcRect l="3515"/>
          <a:stretch>
            <a:fillRect/>
          </a:stretch>
        </p:blipFill>
        <p:spPr>
          <a:xfrm>
            <a:off x="2357755" y="2525395"/>
            <a:ext cx="7477125" cy="18065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66390" y="2944495"/>
            <a:ext cx="111506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晴朗天气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57440" y="3224530"/>
            <a:ext cx="1353820" cy="3206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天边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有黑云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6715" y="1245870"/>
            <a:ext cx="6186170" cy="45764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48655" y="4926965"/>
            <a:ext cx="1115695" cy="3562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一道红霞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40600" y="4926965"/>
            <a:ext cx="233045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红是真红，却没有亮光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97750" y="5387340"/>
            <a:ext cx="1439545" cy="3079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红得非常可爱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58790" y="5387340"/>
            <a:ext cx="166052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深红，发出了夺目的亮光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1-1_01"/>
          <p:cNvPicPr>
            <a:picLocks noChangeAspect="1"/>
          </p:cNvPicPr>
          <p:nvPr/>
        </p:nvPicPr>
        <p:blipFill>
          <a:blip r:embed="rId1"/>
          <a:srcRect l="6323" r="1088"/>
          <a:stretch>
            <a:fillRect/>
          </a:stretch>
        </p:blipFill>
        <p:spPr>
          <a:xfrm>
            <a:off x="2886710" y="1115695"/>
            <a:ext cx="6157595" cy="49745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58795" y="3042285"/>
            <a:ext cx="6323330" cy="6781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文段中加点的部分将太阳拟人化，生动形象地表现了太阳位置的变化，写出了太阳从海面冉冉升起的动态美。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70935" y="2398395"/>
            <a:ext cx="4064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18710" y="2398395"/>
            <a:ext cx="3873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23635" y="2398395"/>
            <a:ext cx="3302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70775" y="2398395"/>
            <a:ext cx="4070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06695" y="5003800"/>
            <a:ext cx="12477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夏日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雷雨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70140" y="5003800"/>
            <a:ext cx="8591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10225" y="5332730"/>
            <a:ext cx="3634740" cy="40767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雷雨前，黑云当空，树木静立；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58795" y="5674995"/>
            <a:ext cx="5808980" cy="6400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雷雨时，狂风撼树，电闪雷鸣，街上行人奔走；雷雨后，人观彩虹，喜笑颜开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  <p:bldP spid="2" grpId="0"/>
      <p:bldP spid="2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</Words>
  <Application>WPS 演示</Application>
  <PresentationFormat>宽屏</PresentationFormat>
  <Paragraphs>88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2025-02-07T13:53:06Z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A189773CC95844019057153378D8723A_13</vt:lpwstr>
  </property>
</Properties>
</file>