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5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2"/>
        <p:guide pos="38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3_00"/>
          <p:cNvPicPr>
            <a:picLocks noChangeAspect="1"/>
          </p:cNvPicPr>
          <p:nvPr/>
        </p:nvPicPr>
        <p:blipFill>
          <a:blip r:embed="rId1"/>
          <a:srcRect r="4000"/>
          <a:stretch>
            <a:fillRect/>
          </a:stretch>
        </p:blipFill>
        <p:spPr>
          <a:xfrm>
            <a:off x="0" y="849630"/>
            <a:ext cx="5937885" cy="5138420"/>
          </a:xfrm>
          <a:prstGeom prst="rect">
            <a:avLst/>
          </a:prstGeom>
        </p:spPr>
      </p:pic>
      <p:pic>
        <p:nvPicPr>
          <p:cNvPr id="3" name="图片 2" descr="5-3_01"/>
          <p:cNvPicPr>
            <a:picLocks noChangeAspect="1"/>
          </p:cNvPicPr>
          <p:nvPr/>
        </p:nvPicPr>
        <p:blipFill>
          <a:blip r:embed="rId2"/>
          <a:srcRect l="-1438" r="10018"/>
          <a:stretch>
            <a:fillRect/>
          </a:stretch>
        </p:blipFill>
        <p:spPr>
          <a:xfrm>
            <a:off x="5852160" y="958850"/>
            <a:ext cx="6243955" cy="48812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806940" y="2896870"/>
            <a:ext cx="12128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中国空间站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75985" y="3135630"/>
            <a:ext cx="11271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科幻又舒适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8885" y="3375660"/>
            <a:ext cx="8991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体积庞大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2320" y="3375660"/>
            <a:ext cx="8991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功能强大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97035" y="3653155"/>
            <a:ext cx="15601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考虑到私密性和便利性</a:t>
            </a:r>
            <a:endParaRPr lang="zh-CN" altLang="en-US" sz="1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24515" y="3662680"/>
            <a:ext cx="12192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细节设计考虑周到</a:t>
            </a:r>
            <a:endParaRPr lang="zh-CN" altLang="en-US" sz="1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68870" y="3907790"/>
            <a:ext cx="45700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让航天员吃得香、睡得好，心情愉快，为中国的航天事业作出更大的贡献</a:t>
            </a:r>
            <a:endParaRPr lang="zh-CN" altLang="en-US" sz="1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90580" y="4086225"/>
            <a:ext cx="8197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列数字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94925" y="4324985"/>
            <a:ext cx="8197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打比方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38520" y="4574540"/>
            <a:ext cx="600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把天和核心舱比作灵活的大胖子，生动形象地说明了天和核心舱灵活的特点，增强了文章的趣味性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2990" y="5262245"/>
            <a:ext cx="60579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就餐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36205" y="5306695"/>
            <a:ext cx="4207510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在就餐区配置微波炉、冰箱等家居用品。航天员们工作累了，可以在这里喝喝茶、聊聊天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放松心情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WPS 演示</Application>
  <PresentationFormat>宽屏</PresentationFormat>
  <Paragraphs>24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186</cp:revision>
  <dcterms:created xsi:type="dcterms:W3CDTF">2019-06-19T02:08:00Z</dcterms:created>
  <dcterms:modified xsi:type="dcterms:W3CDTF">2025-02-08T04:34:38Z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