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6" r:id="rId3"/>
    <p:sldId id="277" r:id="rId4"/>
    <p:sldId id="278" r:id="rId5"/>
    <p:sldId id="279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7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1285" y="776605"/>
            <a:ext cx="7024370" cy="58985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261995" y="3199130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39185" y="3279775"/>
            <a:ext cx="468630" cy="313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83990" y="3199130"/>
            <a:ext cx="463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54220" y="3199130"/>
            <a:ext cx="426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44465" y="4308475"/>
            <a:ext cx="463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30620" y="4308475"/>
            <a:ext cx="426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10480" y="4832350"/>
            <a:ext cx="426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07815" y="5233670"/>
            <a:ext cx="426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08830" y="5233670"/>
            <a:ext cx="426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09845" y="5233670"/>
            <a:ext cx="426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08015" y="5233670"/>
            <a:ext cx="426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76870" y="4832350"/>
            <a:ext cx="426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71360" y="523367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02220" y="523367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17535" y="5233670"/>
            <a:ext cx="426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78240" y="5233670"/>
            <a:ext cx="426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47540" y="6271260"/>
            <a:ext cx="426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45250" y="6271260"/>
            <a:ext cx="426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94370" y="6271260"/>
            <a:ext cx="426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420" y="1736090"/>
            <a:ext cx="10530205" cy="17805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062480" y="2301875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77210" y="2301875"/>
            <a:ext cx="463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08580" y="2374900"/>
            <a:ext cx="468630" cy="313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0970" y="2301875"/>
            <a:ext cx="463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15" grpId="0"/>
      <p:bldP spid="15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890" y="1557655"/>
            <a:ext cx="10307955" cy="25628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903855" y="1943100"/>
            <a:ext cx="576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61965" y="1943100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05025" y="2910840"/>
            <a:ext cx="576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09850" y="2966085"/>
            <a:ext cx="468630" cy="313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34995" y="2910840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46830" y="2910840"/>
            <a:ext cx="576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15" grpId="0"/>
      <p:bldP spid="15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0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075" y="1317625"/>
            <a:ext cx="10255885" cy="24187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781550" y="2846705"/>
            <a:ext cx="2202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13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5=8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（人）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08550" y="3644900"/>
            <a:ext cx="2202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=7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（人）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WPS 演示</Application>
  <PresentationFormat>宽屏</PresentationFormat>
  <Paragraphs>62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185</cp:revision>
  <dcterms:created xsi:type="dcterms:W3CDTF">2019-06-19T02:08:00Z</dcterms:created>
  <dcterms:modified xsi:type="dcterms:W3CDTF">2025-02-27T03:09:35Z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77D1BE2D5D024118A97A1074A94B337E_13</vt:lpwstr>
  </property>
</Properties>
</file>