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6" r:id="rId3"/>
    <p:sldId id="295" r:id="rId4"/>
    <p:sldId id="294" r:id="rId5"/>
    <p:sldId id="29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749935"/>
            <a:ext cx="6456045" cy="57029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13275" y="5962015"/>
            <a:ext cx="4445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67375" y="5962015"/>
            <a:ext cx="4730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79285" y="5962015"/>
            <a:ext cx="4445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57845" y="5962015"/>
            <a:ext cx="4445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3670" y="1792605"/>
            <a:ext cx="6464935" cy="34550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89680" y="2177415"/>
            <a:ext cx="46418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67045" y="2548255"/>
            <a:ext cx="472440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29150" y="4380865"/>
            <a:ext cx="646430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不会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92595" y="4313555"/>
            <a:ext cx="1920240" cy="428625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即使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人把票都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投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91305" y="4646295"/>
            <a:ext cx="52743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给为社区做清洁，票数最多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的还是去敬老院做义工。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2" grpId="0"/>
      <p:bldP spid="2" grpId="1"/>
      <p:bldP spid="4" grpId="0"/>
      <p:bldP spid="4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835" y="1740535"/>
            <a:ext cx="6783070" cy="33769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544310" y="3030220"/>
            <a:ext cx="7029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22795" y="3030220"/>
            <a:ext cx="7702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90105" y="4305300"/>
            <a:ext cx="44386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鹅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96910" y="4286250"/>
            <a:ext cx="4438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91475" y="3030220"/>
            <a:ext cx="3771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T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35035" y="3030220"/>
            <a:ext cx="5207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26555" y="3429000"/>
            <a:ext cx="3968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48855" y="3429000"/>
            <a:ext cx="4305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92110" y="3429000"/>
            <a:ext cx="4445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08695" y="3429000"/>
            <a:ext cx="3714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47890" y="4718685"/>
            <a:ext cx="48768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2" grpId="0"/>
      <p:bldP spid="12" grpId="1"/>
      <p:bldP spid="13" grpId="0"/>
      <p:bldP spid="13" grpId="1"/>
      <p:bldP spid="4" grpId="0"/>
      <p:bldP spid="4" grpId="1"/>
      <p:bldP spid="5" grpId="0"/>
      <p:bldP spid="5" grpId="1"/>
      <p:bldP spid="8" grpId="0"/>
      <p:bldP spid="8" grpId="1"/>
      <p:bldP spid="9" grpId="0"/>
      <p:bldP spid="9" grpId="1"/>
      <p:bldP spid="11" grpId="0"/>
      <p:bldP spid="11" grpId="1"/>
      <p:bldP spid="6" grpId="0"/>
      <p:bldP spid="6" grpId="1"/>
      <p:bldP spid="7" grpId="0"/>
      <p:bldP spid="7" grpId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8310" y="814705"/>
            <a:ext cx="6071235" cy="57797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5400" y="4408170"/>
            <a:ext cx="396875" cy="3625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28770" y="4828540"/>
            <a:ext cx="137350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登鹳雀楼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65085" y="4828540"/>
            <a:ext cx="483235" cy="3498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rcRect r="87743" b="-12184"/>
          <a:stretch>
            <a:fillRect/>
          </a:stretch>
        </p:blipFill>
        <p:spPr>
          <a:xfrm>
            <a:off x="4316730" y="6049645"/>
            <a:ext cx="260350" cy="309880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2"/>
          <a:srcRect l="11540" t="-9297" r="59581" b="-10431"/>
          <a:stretch>
            <a:fillRect/>
          </a:stretch>
        </p:blipFill>
        <p:spPr>
          <a:xfrm>
            <a:off x="5362575" y="6024245"/>
            <a:ext cx="613410" cy="335280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2"/>
          <a:srcRect l="35815" t="4598" r="34798" b="1839"/>
          <a:stretch>
            <a:fillRect/>
          </a:stretch>
        </p:blipFill>
        <p:spPr>
          <a:xfrm>
            <a:off x="6318250" y="6049645"/>
            <a:ext cx="624205" cy="258445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2"/>
          <a:srcRect l="62063" t="4598"/>
          <a:stretch>
            <a:fillRect/>
          </a:stretch>
        </p:blipFill>
        <p:spPr>
          <a:xfrm>
            <a:off x="7412990" y="6049645"/>
            <a:ext cx="805815" cy="26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</Words>
  <Application>WPS 演示</Application>
  <PresentationFormat>宽屏</PresentationFormat>
  <Paragraphs>46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2025-02-12T11:36:45Z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7E598AB643A3472C8F4B97D537DA9C1E_13</vt:lpwstr>
  </property>
</Properties>
</file>