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0"/>
        <p:guide pos="390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4570" y="1680845"/>
            <a:ext cx="7642860" cy="34963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754120" y="3223260"/>
            <a:ext cx="310515" cy="4254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33110" y="3223260"/>
            <a:ext cx="35814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30085" y="3223260"/>
            <a:ext cx="32004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95240" y="3874135"/>
            <a:ext cx="737235" cy="3403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奇数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95090" y="4214495"/>
            <a:ext cx="3931285" cy="320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16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24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48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70950" y="4146550"/>
            <a:ext cx="310515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70605" y="4466590"/>
            <a:ext cx="310515" cy="3911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91250" y="4791075"/>
            <a:ext cx="528955" cy="3854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88150" y="4790440"/>
            <a:ext cx="464820" cy="393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52995" y="4791075"/>
            <a:ext cx="550545" cy="3829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1375" y="2543810"/>
            <a:ext cx="8202930" cy="13392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403715" y="2797810"/>
            <a:ext cx="417195" cy="4254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04350" y="3140075"/>
            <a:ext cx="476885" cy="45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04350" y="3486150"/>
            <a:ext cx="417195" cy="396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9925" y="2235200"/>
            <a:ext cx="8681085" cy="141033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930650" y="3221990"/>
            <a:ext cx="743585" cy="4133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奇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数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-9_03"/>
          <p:cNvPicPr>
            <a:picLocks noChangeAspect="1"/>
          </p:cNvPicPr>
          <p:nvPr/>
        </p:nvPicPr>
        <p:blipFill>
          <a:blip r:embed="rId1"/>
          <a:srcRect r="2327" b="25878"/>
          <a:stretch>
            <a:fillRect/>
          </a:stretch>
        </p:blipFill>
        <p:spPr>
          <a:xfrm>
            <a:off x="1591310" y="2345690"/>
            <a:ext cx="8778875" cy="13208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599940" y="3731895"/>
            <a:ext cx="983615" cy="388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2-9_04"/>
          <p:cNvPicPr>
            <a:picLocks noChangeAspect="1"/>
          </p:cNvPicPr>
          <p:nvPr/>
        </p:nvPicPr>
        <p:blipFill>
          <a:blip r:embed="rId1"/>
          <a:srcRect l="1700" r="3679" b="20009"/>
          <a:stretch>
            <a:fillRect/>
          </a:stretch>
        </p:blipFill>
        <p:spPr>
          <a:xfrm>
            <a:off x="2071370" y="1873250"/>
            <a:ext cx="7921625" cy="31115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16960" y="2740660"/>
            <a:ext cx="1086485" cy="4051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13650" y="2740660"/>
            <a:ext cx="1086485" cy="4051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16960" y="3088640"/>
            <a:ext cx="1365885" cy="4356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88580" y="3088640"/>
            <a:ext cx="1344295" cy="3479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62425" y="3524250"/>
            <a:ext cx="369570" cy="3270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98750" y="3850640"/>
            <a:ext cx="789305" cy="3479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质数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28570" y="5128895"/>
            <a:ext cx="70973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他的猜想是对的，例如：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11²=121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的因数：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</Words>
  <Application>WPS 演示</Application>
  <PresentationFormat>宽屏</PresentationFormat>
  <Paragraphs>46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2025-01-25T13:40:31Z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3E01D7135D174D8C92D95F0F399658AC_13</vt:lpwstr>
  </property>
</Properties>
</file>