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4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800100"/>
            <a:ext cx="8712200" cy="40316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41360" y="3414395"/>
            <a:ext cx="885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07175" y="37985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81415" y="38080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8575" y="998855"/>
            <a:ext cx="9774555" cy="24301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53480" y="27641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△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48500" y="27641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19720" y="27825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○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1_05"/>
          <p:cNvPicPr>
            <a:picLocks noChangeAspect="1"/>
          </p:cNvPicPr>
          <p:nvPr/>
        </p:nvPicPr>
        <p:blipFill>
          <a:blip r:embed="rId1"/>
          <a:srcRect r="9020"/>
          <a:stretch>
            <a:fillRect/>
          </a:stretch>
        </p:blipFill>
        <p:spPr>
          <a:xfrm>
            <a:off x="862965" y="1071245"/>
            <a:ext cx="10466070" cy="2578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04695" y="24669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8710" y="24669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88235" y="28492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340" y="22364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9960" y="26581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63340" y="3051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65930" y="26492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9080" y="22459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34100" y="22555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57495" y="3051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37275" y="30708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26530" y="3051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89520" y="22174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99045" y="26682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11160" y="30327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07400" y="3042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07270" y="22745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262235" y="22745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66580" y="3051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86315" y="30518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1420" y="1070610"/>
            <a:ext cx="9507220" cy="14382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81855" y="20389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6930" y="20104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7835" y="1607185"/>
            <a:ext cx="10572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七十四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09560" y="1616710"/>
            <a:ext cx="960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九十九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73845" y="1991360"/>
            <a:ext cx="817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665" y="1136650"/>
            <a:ext cx="9154160" cy="2774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564765" y="19875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2560" y="19685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0875" y="24003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6965" y="28219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38595" y="25336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52210" y="29654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7145" y="33864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29270" y="29559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62595" y="3406775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百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022985"/>
            <a:ext cx="8703945" cy="25609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18225" y="27539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6360" y="32048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46290" y="31857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56955" y="31953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4490" y="1040765"/>
            <a:ext cx="9121775" cy="19227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43555" y="19113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31435" y="1910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061720"/>
            <a:ext cx="9646920" cy="21088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53510" y="22593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6210" y="2237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44260" y="22555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0660" y="27101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0050" y="26816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1445" y="26911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1149985"/>
            <a:ext cx="9269730" cy="1943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61080" y="26777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8745" y="26873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5935" y="26619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3760" y="26714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02850" y="1149985"/>
            <a:ext cx="1133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画图略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0840" y="977265"/>
            <a:ext cx="8910320" cy="26911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27960" y="32334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4965" y="32365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4660" y="32175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2325" y="19437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61300" y="19437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97090" y="25565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5585" y="25565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87565" y="31121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36535" y="31216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55355" y="31222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665" y="1089660"/>
            <a:ext cx="9778365" cy="21374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22035" y="10706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136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方正字迹-陈代明行楷简体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178</cp:revision>
  <dcterms:created xsi:type="dcterms:W3CDTF">2019-06-19T02:08:00Z</dcterms:created>
  <dcterms:modified xsi:type="dcterms:W3CDTF">2025-02-27T09:12:55Z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