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8_00"/>
          <p:cNvPicPr>
            <a:picLocks noChangeAspect="1"/>
          </p:cNvPicPr>
          <p:nvPr/>
        </p:nvPicPr>
        <p:blipFill>
          <a:blip r:embed="rId1"/>
          <a:srcRect l="6084" r="5372"/>
          <a:stretch>
            <a:fillRect/>
          </a:stretch>
        </p:blipFill>
        <p:spPr>
          <a:xfrm>
            <a:off x="2429510" y="2085340"/>
            <a:ext cx="7014210" cy="2565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2165" y="3100070"/>
            <a:ext cx="1265555" cy="298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我学会做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9900" y="3100070"/>
            <a:ext cx="1104265" cy="298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兴趣爱好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9170" y="3659505"/>
            <a:ext cx="10331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ABCD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8_01"/>
          <p:cNvPicPr>
            <a:picLocks noChangeAspect="1"/>
          </p:cNvPicPr>
          <p:nvPr/>
        </p:nvPicPr>
        <p:blipFill>
          <a:blip r:embed="rId1"/>
          <a:srcRect l="6228" r="4939"/>
          <a:stretch>
            <a:fillRect/>
          </a:stretch>
        </p:blipFill>
        <p:spPr>
          <a:xfrm>
            <a:off x="2554605" y="1209040"/>
            <a:ext cx="6715760" cy="47637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75880" y="1644015"/>
            <a:ext cx="4133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4505" y="5337810"/>
            <a:ext cx="861060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学溜冰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9195" y="5121275"/>
            <a:ext cx="3361055" cy="1016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先抓着栏杆，小心翼翼地站起来；然后用手扶着栏杆慢慢移动脚；接着放开手，迈着小步往前滑；最后经过多次失败的尝试，终于学会了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6450" y="5234940"/>
            <a:ext cx="93281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站不稳，易摔倒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9725" y="5120640"/>
            <a:ext cx="1136015" cy="10674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胆怯、紧张、沮丧、兴奋、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激动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8_02"/>
          <p:cNvPicPr>
            <a:picLocks noChangeAspect="1"/>
          </p:cNvPicPr>
          <p:nvPr/>
        </p:nvPicPr>
        <p:blipFill>
          <a:blip r:embed="rId1"/>
          <a:srcRect l="4786" r="910" b="11394"/>
          <a:stretch>
            <a:fillRect/>
          </a:stretch>
        </p:blipFill>
        <p:spPr>
          <a:xfrm>
            <a:off x="2073910" y="2137410"/>
            <a:ext cx="7845425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1129030"/>
            <a:ext cx="6497955" cy="4782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212850"/>
            <a:ext cx="6249670" cy="487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2025-02-08T09:57:36Z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81595BEA84414B509D2C8F95897383A5_13</vt:lpwstr>
  </property>
</Properties>
</file>