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8" r:id="rId4"/>
    <p:sldId id="287" r:id="rId5"/>
    <p:sldId id="286" r:id="rId6"/>
    <p:sldId id="293" r:id="rId7"/>
    <p:sldId id="292" r:id="rId8"/>
    <p:sldId id="285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450340"/>
            <a:ext cx="7284085" cy="42945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38245" y="3011170"/>
            <a:ext cx="702945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6300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6140" y="3011170"/>
            <a:ext cx="645160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2050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9965" y="3011170"/>
            <a:ext cx="560070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3.2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9180" y="3343275"/>
            <a:ext cx="7308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8355" y="3343275"/>
            <a:ext cx="7029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6445" y="3665220"/>
            <a:ext cx="454025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2115" y="3997325"/>
            <a:ext cx="454025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45940" y="4620260"/>
            <a:ext cx="103886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216dm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₃</a:t>
            </a:r>
            <a:endParaRPr lang="en-US" altLang="zh-CN" sz="2000" baseline="30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8609965" y="523494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09965" y="523494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865" y="1062990"/>
            <a:ext cx="6598285" cy="5365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41950" y="1738630"/>
            <a:ext cx="36830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7990" y="2421890"/>
            <a:ext cx="302260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2045" y="3295650"/>
            <a:ext cx="33083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5420" y="4196080"/>
            <a:ext cx="34988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56830" y="4796790"/>
            <a:ext cx="36830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4-1_00"/>
          <p:cNvPicPr>
            <a:picLocks noChangeAspect="1"/>
          </p:cNvPicPr>
          <p:nvPr/>
        </p:nvPicPr>
        <p:blipFill>
          <a:blip r:embed="rId1"/>
          <a:srcRect r="45852" b="13188"/>
          <a:stretch>
            <a:fillRect/>
          </a:stretch>
        </p:blipFill>
        <p:spPr>
          <a:xfrm>
            <a:off x="3557270" y="1403985"/>
            <a:ext cx="4850130" cy="18173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57270" y="3429000"/>
            <a:ext cx="6055995" cy="23869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表面积：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(dm²)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252(dm²) 144+252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396(dm²)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体积：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(dm³) 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216(dm³)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432(dm³)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5320" y="2108835"/>
            <a:ext cx="8187055" cy="2791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21145" y="3352800"/>
            <a:ext cx="425450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11770" y="3352800"/>
            <a:ext cx="425450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2395" y="3352800"/>
            <a:ext cx="425450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3550" y="4205605"/>
            <a:ext cx="358775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6875" y="4476750"/>
            <a:ext cx="520700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10" grpId="0"/>
      <p:bldP spid="10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6445" y="2737485"/>
            <a:ext cx="8365490" cy="1383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87165" y="2666365"/>
            <a:ext cx="5124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4410" y="2192020"/>
            <a:ext cx="7663815" cy="2646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92805" y="4389755"/>
            <a:ext cx="56832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5515" y="4389755"/>
            <a:ext cx="56832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4495" y="4065905"/>
            <a:ext cx="2388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768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-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1902460"/>
            <a:ext cx="8168640" cy="2851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7135" y="3706495"/>
            <a:ext cx="2619375" cy="87185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146050" algn="l" defTabSz="266700" eaLnBrk="0" fontAlgn="base">
              <a:lnSpc>
                <a:spcPct val="133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51765" indent="0" algn="l" defTabSz="266700" eaLnBrk="0" fontAlgn="base">
              <a:spcBef>
                <a:spcPts val="5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504(cm³)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WPS 演示</Application>
  <PresentationFormat>宽屏</PresentationFormat>
  <Paragraphs>54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Times New Roman</vt:lpstr>
      <vt:lpstr>WPS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2025-02-09T11:10:27Z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F5E475E473A845CDA2F2B58757D8551E_13</vt:lpwstr>
  </property>
</Properties>
</file>