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86" r:id="rId3"/>
    <p:sldId id="295" r:id="rId4"/>
    <p:sldId id="294" r:id="rId5"/>
    <p:sldId id="293" r:id="rId6"/>
    <p:sldId id="300" r:id="rId7"/>
    <p:sldId id="299" r:id="rId8"/>
    <p:sldId id="292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845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-3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8080" y="2002155"/>
            <a:ext cx="6849110" cy="314071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503930" y="3166110"/>
            <a:ext cx="465455" cy="4013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53815" y="3504565"/>
            <a:ext cx="372745" cy="4641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55365" y="3876040"/>
            <a:ext cx="414020" cy="4013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969385" y="4205605"/>
            <a:ext cx="290195" cy="4114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923280" y="3166110"/>
            <a:ext cx="405130" cy="4013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114415" y="3504565"/>
            <a:ext cx="373380" cy="40195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862955" y="3876040"/>
            <a:ext cx="465455" cy="4013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220460" y="4205605"/>
            <a:ext cx="465455" cy="4013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282305" y="3166110"/>
            <a:ext cx="465455" cy="4013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282305" y="3567430"/>
            <a:ext cx="465455" cy="4013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221980" y="3906520"/>
            <a:ext cx="465455" cy="4013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504555" y="4205605"/>
            <a:ext cx="465455" cy="4013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6" grpId="0"/>
      <p:bldP spid="6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-3_01"/>
          <p:cNvPicPr>
            <a:picLocks noChangeAspect="1"/>
          </p:cNvPicPr>
          <p:nvPr/>
        </p:nvPicPr>
        <p:blipFill>
          <a:blip r:embed="rId1"/>
          <a:srcRect r="4939"/>
          <a:stretch>
            <a:fillRect/>
          </a:stretch>
        </p:blipFill>
        <p:spPr>
          <a:xfrm>
            <a:off x="2232660" y="2440305"/>
            <a:ext cx="7478395" cy="221424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3424555" y="3028950"/>
            <a:ext cx="398145" cy="4000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=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948045" y="3028950"/>
            <a:ext cx="347345" cy="4000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=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520430" y="3028950"/>
            <a:ext cx="398145" cy="4000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&gt;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96285" y="3597910"/>
            <a:ext cx="358140" cy="4413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&gt;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48045" y="3597910"/>
            <a:ext cx="398145" cy="4000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&gt;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520430" y="3597910"/>
            <a:ext cx="398145" cy="4413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&lt;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24555" y="4208145"/>
            <a:ext cx="398145" cy="4413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&lt;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948045" y="4208145"/>
            <a:ext cx="347345" cy="3587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=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344535" y="4208145"/>
            <a:ext cx="347345" cy="4413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&lt;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1" grpId="0"/>
      <p:bldP spid="11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4-3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15845" y="2239010"/>
            <a:ext cx="7137400" cy="256476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064510" y="2867660"/>
            <a:ext cx="537210" cy="4114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224780" y="2867660"/>
            <a:ext cx="320675" cy="4114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63875" y="4205605"/>
            <a:ext cx="537845" cy="4114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24780" y="4204970"/>
            <a:ext cx="320675" cy="4121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02705" y="2867660"/>
            <a:ext cx="597535" cy="4114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582660" y="2844800"/>
            <a:ext cx="485775" cy="4343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402705" y="4204970"/>
            <a:ext cx="597535" cy="4114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582660" y="4204970"/>
            <a:ext cx="372110" cy="4114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2" grpId="0"/>
      <p:bldP spid="2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10" grpId="0"/>
      <p:bldP spid="10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4-3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3930" y="2090420"/>
            <a:ext cx="7061200" cy="2677160"/>
          </a:xfrm>
          <a:prstGeom prst="rect">
            <a:avLst/>
          </a:prstGeom>
        </p:spPr>
      </p:pic>
      <p:cxnSp>
        <p:nvCxnSpPr>
          <p:cNvPr id="10" name="直接连接符 9"/>
          <p:cNvCxnSpPr/>
          <p:nvPr/>
        </p:nvCxnSpPr>
        <p:spPr>
          <a:xfrm>
            <a:off x="5380355" y="3448685"/>
            <a:ext cx="381000" cy="100838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" name="直接连接符 1"/>
          <p:cNvCxnSpPr/>
          <p:nvPr/>
        </p:nvCxnSpPr>
        <p:spPr>
          <a:xfrm flipV="1">
            <a:off x="5401310" y="2893060"/>
            <a:ext cx="339090" cy="109093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V="1">
            <a:off x="5401310" y="3994150"/>
            <a:ext cx="360045" cy="45275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7407275" y="2831465"/>
            <a:ext cx="462915" cy="161544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7407275" y="3911600"/>
            <a:ext cx="483870" cy="2095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7397115" y="2831465"/>
            <a:ext cx="473075" cy="160528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-3-1_00"/>
          <p:cNvPicPr>
            <a:picLocks noChangeAspect="1"/>
          </p:cNvPicPr>
          <p:nvPr/>
        </p:nvPicPr>
        <p:blipFill>
          <a:blip r:embed="rId1"/>
          <a:srcRect r="-261" b="28081"/>
          <a:stretch>
            <a:fillRect/>
          </a:stretch>
        </p:blipFill>
        <p:spPr>
          <a:xfrm>
            <a:off x="2240915" y="2037715"/>
            <a:ext cx="7433310" cy="238188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584700" y="4419600"/>
            <a:ext cx="3208020" cy="972185"/>
          </a:xfrm>
          <a:prstGeom prst="rect">
            <a:avLst/>
          </a:prstGeom>
        </p:spPr>
        <p:txBody>
          <a:bodyPr wrap="square">
            <a:spAutoFit/>
          </a:bodyPr>
          <a:p>
            <a:pPr marL="146050" indent="-146050" algn="l" defTabSz="266700" eaLnBrk="0" fontAlgn="base">
              <a:lnSpc>
                <a:spcPct val="137000"/>
              </a:lnSpc>
              <a:spcBef>
                <a:spcPts val="30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天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    72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天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 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146050" indent="-146050" algn="l" defTabSz="266700" eaLnBrk="0" fontAlgn="base">
              <a:lnSpc>
                <a:spcPct val="137000"/>
              </a:lnSpc>
              <a:spcBef>
                <a:spcPts val="30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唐唐花的时间多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天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-3-1_01"/>
          <p:cNvPicPr>
            <a:picLocks noChangeAspect="1"/>
          </p:cNvPicPr>
          <p:nvPr/>
        </p:nvPicPr>
        <p:blipFill>
          <a:blip r:embed="rId1"/>
          <a:srcRect r="12586" b="19250"/>
          <a:stretch>
            <a:fillRect/>
          </a:stretch>
        </p:blipFill>
        <p:spPr>
          <a:xfrm>
            <a:off x="3051810" y="1554480"/>
            <a:ext cx="5960110" cy="374904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720465" y="4319905"/>
            <a:ext cx="153035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支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20465" y="5544503"/>
            <a:ext cx="5080000" cy="706755"/>
          </a:xfrm>
          <a:prstGeom prst="rect">
            <a:avLst/>
          </a:prstGeom>
        </p:spPr>
        <p:txBody>
          <a:bodyPr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负队平均每人可得几支铅笔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?  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35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支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4-3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7585" y="2125345"/>
            <a:ext cx="7245350" cy="283400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224780" y="3711575"/>
            <a:ext cx="320675" cy="4114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545455" y="3711575"/>
            <a:ext cx="414020" cy="4114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59475" y="3711575"/>
            <a:ext cx="290195" cy="4114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69380" y="3711575"/>
            <a:ext cx="444500" cy="4114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529195" y="3711575"/>
            <a:ext cx="454660" cy="4114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902575" y="3711575"/>
            <a:ext cx="495300" cy="4114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305165" y="3711575"/>
            <a:ext cx="320675" cy="4114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895715" y="3711575"/>
            <a:ext cx="346710" cy="4114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567170" y="4311650"/>
            <a:ext cx="346710" cy="4114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2" grpId="0"/>
      <p:bldP spid="2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117</Words>
  <Application>WPS 演示</Application>
  <PresentationFormat>宽屏</PresentationFormat>
  <Paragraphs>84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9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Cambria</vt:lpstr>
      <vt:lpstr>Arial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178</cp:revision>
  <dcterms:created xsi:type="dcterms:W3CDTF">2019-06-19T02:08:00Z</dcterms:created>
  <dcterms:modified xsi:type="dcterms:W3CDTF">2025-02-14T15:06:55Z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9AB717FFEF5A48918C94482691072D56_13</vt:lpwstr>
  </property>
</Properties>
</file>