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0615" y="1589405"/>
            <a:ext cx="7291705" cy="38030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34045" y="3188970"/>
            <a:ext cx="4349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19845" y="3188970"/>
            <a:ext cx="38290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3720" y="3567430"/>
            <a:ext cx="4445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4690" y="3883660"/>
            <a:ext cx="516890" cy="379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07425" y="3883660"/>
            <a:ext cx="37401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61025" y="4592320"/>
            <a:ext cx="537210" cy="347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5075" y="4939665"/>
            <a:ext cx="1580515" cy="370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这个数本身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3_01"/>
          <p:cNvPicPr>
            <a:picLocks noChangeAspect="1"/>
          </p:cNvPicPr>
          <p:nvPr/>
        </p:nvPicPr>
        <p:blipFill>
          <a:blip r:embed="rId1"/>
          <a:srcRect r="10202"/>
          <a:stretch>
            <a:fillRect/>
          </a:stretch>
        </p:blipFill>
        <p:spPr>
          <a:xfrm>
            <a:off x="2540000" y="1315085"/>
            <a:ext cx="6821170" cy="44221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575040" y="163893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88935" y="236918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8545" y="309943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1385" y="384365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0" y="1779905"/>
            <a:ext cx="8366125" cy="29902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76090" y="2545715"/>
            <a:ext cx="3429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5725" y="2618740"/>
            <a:ext cx="548640" cy="305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3500" y="4041140"/>
            <a:ext cx="3429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4550" y="4168140"/>
            <a:ext cx="51181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3-1_00"/>
          <p:cNvPicPr>
            <a:picLocks noChangeAspect="1"/>
          </p:cNvPicPr>
          <p:nvPr/>
        </p:nvPicPr>
        <p:blipFill>
          <a:blip r:embed="rId1"/>
          <a:srcRect b="33044"/>
          <a:stretch>
            <a:fillRect/>
          </a:stretch>
        </p:blipFill>
        <p:spPr>
          <a:xfrm>
            <a:off x="1805940" y="1935480"/>
            <a:ext cx="8580755" cy="1954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70430" y="2723515"/>
            <a:ext cx="80518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-3-1_01"/>
          <p:cNvPicPr>
            <a:picLocks noChangeAspect="1"/>
          </p:cNvPicPr>
          <p:nvPr/>
        </p:nvPicPr>
        <p:blipFill>
          <a:blip r:embed="rId1"/>
          <a:srcRect r="7851" b="7092"/>
          <a:stretch>
            <a:fillRect/>
          </a:stretch>
        </p:blipFill>
        <p:spPr>
          <a:xfrm>
            <a:off x="2330450" y="1791970"/>
            <a:ext cx="7772400" cy="32740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22315" y="4257040"/>
            <a:ext cx="120713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8453091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3-1_02"/>
          <p:cNvPicPr>
            <a:picLocks noChangeAspect="1"/>
          </p:cNvPicPr>
          <p:nvPr/>
        </p:nvPicPr>
        <p:blipFill>
          <a:blip r:embed="rId1"/>
          <a:srcRect b="6038"/>
          <a:stretch>
            <a:fillRect/>
          </a:stretch>
        </p:blipFill>
        <p:spPr>
          <a:xfrm>
            <a:off x="2186305" y="952500"/>
            <a:ext cx="7694930" cy="48291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67655" y="2856865"/>
            <a:ext cx="2508250" cy="1815465"/>
          </a:xfrm>
          <a:prstGeom prst="rect">
            <a:avLst/>
          </a:prstGeom>
        </p:spPr>
        <p:txBody>
          <a:bodyPr wrap="square">
            <a:noAutofit/>
          </a:bodyPr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都是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的倍数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(4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5)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9 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与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的和也是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的倍数</a:t>
            </a:r>
            <a:endParaRPr lang="zh-CN" altLang="en-US" sz="1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endParaRPr lang="zh-CN" altLang="en-US" sz="1600">
              <a:solidFill>
                <a:srgbClr val="FF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8415" y="2856865"/>
            <a:ext cx="2321560" cy="1557655"/>
          </a:xfrm>
          <a:prstGeom prst="rect">
            <a:avLst/>
          </a:prstGeom>
        </p:spPr>
        <p:txBody>
          <a:bodyPr>
            <a:noAutofit/>
          </a:bodyPr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54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都是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的倍数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54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54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6)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2715" indent="-132715" algn="l" defTabSz="266700" eaLnBrk="0" fontAlgn="base">
              <a:lnSpc>
                <a:spcPct val="136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与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54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的和也是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的倍数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26730" y="5059045"/>
            <a:ext cx="76454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一定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WPS 演示</Application>
  <PresentationFormat>宽屏</PresentationFormat>
  <Paragraphs>49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2025-01-24T17:51:02Z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9CF0A4200CE84EC19666B212D7B8D291_13</vt:lpwstr>
  </property>
</Properties>
</file>