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0" r:id="rId3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4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4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2_00"/>
          <p:cNvPicPr>
            <a:picLocks noChangeAspect="1"/>
          </p:cNvPicPr>
          <p:nvPr/>
        </p:nvPicPr>
        <p:blipFill>
          <a:blip r:embed="rId1"/>
          <a:srcRect l="4049" r="1870"/>
          <a:stretch>
            <a:fillRect/>
          </a:stretch>
        </p:blipFill>
        <p:spPr>
          <a:xfrm>
            <a:off x="0" y="774065"/>
            <a:ext cx="6205855" cy="5300345"/>
          </a:xfrm>
          <a:prstGeom prst="rect">
            <a:avLst/>
          </a:prstGeom>
        </p:spPr>
      </p:pic>
      <p:pic>
        <p:nvPicPr>
          <p:cNvPr id="3" name="图片 2" descr="4-12_01"/>
          <p:cNvPicPr>
            <a:picLocks noChangeAspect="1"/>
          </p:cNvPicPr>
          <p:nvPr/>
        </p:nvPicPr>
        <p:blipFill>
          <a:blip r:embed="rId2"/>
          <a:srcRect l="11529"/>
          <a:stretch>
            <a:fillRect/>
          </a:stretch>
        </p:blipFill>
        <p:spPr>
          <a:xfrm>
            <a:off x="6205855" y="899160"/>
            <a:ext cx="5986145" cy="5090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99170" y="20212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4495" y="257175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7120" y="312102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2705" y="393954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7615" y="5023485"/>
            <a:ext cx="587375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在观看了《战狼》《红海行动》等爱国影片后，我最喜欢的英雄是《战狼》中的冷锋。首先，冷锋是一个充满正义感的人，他始终坚持自己的信念，即使面临极大的困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难和危险也不退缩。其次，他是一个有责任感的人，无论是对自己所在的队伍还是对无辜的民众，他都愿意承担起保护的责任。他的勇敢、智慧和坚韧深深地打动了我。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WPS 演示</Application>
  <PresentationFormat>宽屏</PresentationFormat>
  <Paragraphs>10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189</cp:revision>
  <dcterms:created xsi:type="dcterms:W3CDTF">1900-01-01T00:00:00Z</dcterms:created>
  <dcterms:modified xsi:type="dcterms:W3CDTF">2025-02-07T17:01:51Z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