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79" r:id="rId5"/>
    <p:sldId id="278" r:id="rId6"/>
    <p:sldId id="28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3190" y="1217295"/>
            <a:ext cx="6482080" cy="46716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06850" y="2980690"/>
            <a:ext cx="50165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2945" y="2980690"/>
            <a:ext cx="50165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1115" y="2980690"/>
            <a:ext cx="45085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32580" y="3328670"/>
            <a:ext cx="501650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20715" y="3328670"/>
            <a:ext cx="502285" cy="4483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09485" y="3328670"/>
            <a:ext cx="501015" cy="3562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16605" y="3531235"/>
            <a:ext cx="10877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陶渊明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16605" y="3848100"/>
            <a:ext cx="10877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范仲淹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63515" y="4474210"/>
            <a:ext cx="749935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屈原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32175" y="5140960"/>
            <a:ext cx="700405" cy="34734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杜甫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94175" y="5415915"/>
            <a:ext cx="718185" cy="4044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3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1795" y="708660"/>
            <a:ext cx="5991225" cy="4492625"/>
          </a:xfrm>
          <a:prstGeom prst="rect">
            <a:avLst/>
          </a:prstGeom>
        </p:spPr>
      </p:pic>
      <p:pic>
        <p:nvPicPr>
          <p:cNvPr id="2" name="图片 1" descr="3-7-1_00"/>
          <p:cNvPicPr>
            <a:picLocks noChangeAspect="1"/>
          </p:cNvPicPr>
          <p:nvPr/>
        </p:nvPicPr>
        <p:blipFill>
          <a:blip r:embed="rId2"/>
          <a:srcRect l="9910" t="9226"/>
          <a:stretch>
            <a:fillRect/>
          </a:stretch>
        </p:blipFill>
        <p:spPr>
          <a:xfrm>
            <a:off x="3230880" y="5558155"/>
            <a:ext cx="5692140" cy="618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68850" y="3060700"/>
            <a:ext cx="409575" cy="3683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49620" y="3060700"/>
            <a:ext cx="284797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句不仅运用了排比的修辞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30245" y="3397885"/>
            <a:ext cx="81730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手法，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还运用了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“颜色词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得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表示事物特点的词语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”的句式，将景物描写得生动形象。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35450" y="5452110"/>
            <a:ext cx="3987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95825" y="5513705"/>
            <a:ext cx="4124325" cy="33718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远望大海，大海蓝蓝的，仿佛一块蓝宝石，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0880" y="5850890"/>
            <a:ext cx="81730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无边无际。近看大海，大海却是一种灰褐色中夹着一点白白的，实在说不出是什么颜色。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-7-1_01"/>
          <p:cNvPicPr>
            <a:picLocks noChangeAspect="1"/>
          </p:cNvPicPr>
          <p:nvPr/>
        </p:nvPicPr>
        <p:blipFill>
          <a:blip r:embed="rId1"/>
          <a:srcRect l="1879" r="5307" b="5680"/>
          <a:stretch>
            <a:fillRect/>
          </a:stretch>
        </p:blipFill>
        <p:spPr>
          <a:xfrm>
            <a:off x="2468880" y="2170430"/>
            <a:ext cx="7254240" cy="25177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22415" y="3429000"/>
            <a:ext cx="12217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热烈绽放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99275" y="3827780"/>
            <a:ext cx="12217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明亮干净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11390" y="4154170"/>
            <a:ext cx="1221740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活泼可爱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33130" y="4154170"/>
            <a:ext cx="1006475" cy="3695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同学们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1589405"/>
            <a:ext cx="6998970" cy="38036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24200" y="2902585"/>
            <a:ext cx="954405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携着手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8605" y="2902585"/>
            <a:ext cx="12839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踏着新泥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91125" y="2902585"/>
            <a:ext cx="1273810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涉过溪流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10535" y="3630295"/>
            <a:ext cx="697293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突然一阵风，好像舞蹈教练在指挥，所有的绿就整齐地按着节拍飘动在一起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24200" y="4639310"/>
            <a:ext cx="14789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月明的园中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03115" y="4639310"/>
            <a:ext cx="14681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藤萝的叶下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71235" y="4639310"/>
            <a:ext cx="1499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母亲的膝上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-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3280" y="1820545"/>
            <a:ext cx="7450455" cy="33801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25" y="2118360"/>
            <a:ext cx="7283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冰心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0625" y="2517140"/>
            <a:ext cx="14585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繁星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七一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22650" y="3270250"/>
            <a:ext cx="2580005" cy="327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人类向未来所寄发的信息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63740" y="3270250"/>
            <a:ext cx="2117725" cy="327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以朝向理想的勇气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85795" y="4013835"/>
            <a:ext cx="2147570" cy="3162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强烈感情的自然流露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6360" y="4013835"/>
            <a:ext cx="2243455" cy="3143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宁静中回忆起来的情感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64380" y="4412615"/>
            <a:ext cx="2828290" cy="2660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诗和音乐一样，生命全在节奏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</Words>
  <Application>WPS 演示</Application>
  <PresentationFormat>宽屏</PresentationFormat>
  <Paragraphs>74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Cambria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2025-02-07T07:48:43Z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FDD4686DF17642C2BD4F5CF35CA0D3CA_13</vt:lpwstr>
  </property>
</Properties>
</file>