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873760"/>
            <a:ext cx="6562090" cy="5245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18735" y="2353945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9725" y="2353945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56600" y="2353945"/>
            <a:ext cx="3429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6775" y="2646045"/>
            <a:ext cx="352425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6075" y="3019425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17585" y="3019425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8035" y="3429000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9150" y="4232910"/>
            <a:ext cx="32385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88815" y="4232910"/>
            <a:ext cx="3238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01055" y="4232910"/>
            <a:ext cx="39052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13905" y="4232910"/>
            <a:ext cx="3714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8365" y="5010785"/>
            <a:ext cx="32385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09465" y="5010785"/>
            <a:ext cx="39116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88965" y="5010785"/>
            <a:ext cx="32385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70600" y="5017135"/>
            <a:ext cx="40322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23405" y="5026025"/>
            <a:ext cx="39116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56780" y="5017135"/>
            <a:ext cx="376555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92085" y="5403850"/>
            <a:ext cx="55054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59195" y="5711825"/>
            <a:ext cx="59753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180465"/>
            <a:ext cx="7449185" cy="4784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935" y="144970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7725" y="371030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4470" y="517588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295" y="2163445"/>
            <a:ext cx="7644765" cy="2531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60955" y="3828415"/>
            <a:ext cx="13258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521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9430" y="3828415"/>
            <a:ext cx="13258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7905" y="3828415"/>
            <a:ext cx="13258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9240" y="3828415"/>
            <a:ext cx="13258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6-1_01"/>
          <p:cNvPicPr>
            <a:picLocks noChangeAspect="1"/>
          </p:cNvPicPr>
          <p:nvPr/>
        </p:nvPicPr>
        <p:blipFill>
          <a:blip r:embed="rId1"/>
          <a:srcRect l="-5" r="-1122" b="53717"/>
          <a:stretch>
            <a:fillRect/>
          </a:stretch>
        </p:blipFill>
        <p:spPr>
          <a:xfrm>
            <a:off x="1879600" y="1894840"/>
            <a:ext cx="8103235" cy="14001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33700" y="3635375"/>
            <a:ext cx="613283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这个四位数里面有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。其中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的倍数，但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的倍数，所以合在一起一定不是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-1_02"/>
          <p:cNvPicPr>
            <a:picLocks noChangeAspect="1"/>
          </p:cNvPicPr>
          <p:nvPr/>
        </p:nvPicPr>
        <p:blipFill>
          <a:blip r:embed="rId1"/>
          <a:srcRect r="-1127" b="50000"/>
          <a:stretch>
            <a:fillRect/>
          </a:stretch>
        </p:blipFill>
        <p:spPr>
          <a:xfrm>
            <a:off x="1925320" y="1927860"/>
            <a:ext cx="8207375" cy="1376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42560" y="3573145"/>
            <a:ext cx="6356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-6-1_03"/>
          <p:cNvPicPr>
            <a:picLocks noChangeAspect="1"/>
          </p:cNvPicPr>
          <p:nvPr/>
        </p:nvPicPr>
        <p:blipFill>
          <a:blip r:embed="rId1"/>
          <a:srcRect r="1035" b="28318"/>
          <a:stretch>
            <a:fillRect/>
          </a:stretch>
        </p:blipFill>
        <p:spPr>
          <a:xfrm>
            <a:off x="1822450" y="1495425"/>
            <a:ext cx="7992745" cy="2305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85870" y="4065270"/>
            <a:ext cx="3653790" cy="43688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最大是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83970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83010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WPS 演示</Application>
  <PresentationFormat>宽屏</PresentationFormat>
  <Paragraphs>64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2025-01-25T12:27:13Z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3EE250144BFA43399EC4AF26D91FE38C_13</vt:lpwstr>
  </property>
</Properties>
</file>