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3"/>
  </p:sldMasterIdLst>
  <p:notesMasterIdLst>
    <p:notesMasterId r:id="rId15"/>
  </p:notesMasterIdLst>
  <p:sldIdLst>
    <p:sldId id="297" r:id="rId4"/>
    <p:sldId id="405" r:id="rId5"/>
    <p:sldId id="299" r:id="rId6"/>
    <p:sldId id="350" r:id="rId7"/>
    <p:sldId id="302" r:id="rId8"/>
    <p:sldId id="333" r:id="rId9"/>
    <p:sldId id="317" r:id="rId10"/>
    <p:sldId id="318" r:id="rId11"/>
    <p:sldId id="392" r:id="rId12"/>
    <p:sldId id="319" r:id="rId13"/>
    <p:sldId id="320" r:id="rId14"/>
    <p:sldId id="322" r:id="rId16"/>
    <p:sldId id="324" r:id="rId17"/>
    <p:sldId id="384" r:id="rId18"/>
    <p:sldId id="325" r:id="rId19"/>
    <p:sldId id="328" r:id="rId20"/>
    <p:sldId id="330" r:id="rId21"/>
    <p:sldId id="331" r:id="rId22"/>
    <p:sldId id="334" r:id="rId23"/>
    <p:sldId id="385" r:id="rId24"/>
    <p:sldId id="314" r:id="rId25"/>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FA7"/>
    <a:srgbClr val="ED7D31"/>
    <a:srgbClr val="F1A9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0" autoAdjust="0"/>
    <p:restoredTop sz="94660"/>
  </p:normalViewPr>
  <p:slideViewPr>
    <p:cSldViewPr snapToGrid="0" showGuides="1">
      <p:cViewPr varScale="1">
        <p:scale>
          <a:sx n="112" d="100"/>
          <a:sy n="112" d="100"/>
        </p:scale>
        <p:origin x="678" y="102"/>
      </p:cViewPr>
      <p:guideLst>
        <p:guide orient="horz" pos="2160"/>
        <p:guide pos="38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9" Type="http://schemas.openxmlformats.org/officeDocument/2006/relationships/tags" Target="tags/tag32.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notesMaster" Target="notesMasters/notesMaster1.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9" Type="http://schemas.openxmlformats.org/officeDocument/2006/relationships/image" Target="../media/image27.wmf"/><Relationship Id="rId8" Type="http://schemas.openxmlformats.org/officeDocument/2006/relationships/image" Target="../media/image26.wmf"/><Relationship Id="rId7" Type="http://schemas.openxmlformats.org/officeDocument/2006/relationships/image" Target="../media/image25.wmf"/><Relationship Id="rId6" Type="http://schemas.openxmlformats.org/officeDocument/2006/relationships/image" Target="../media/image24.wmf"/><Relationship Id="rId5" Type="http://schemas.openxmlformats.org/officeDocument/2006/relationships/image" Target="../media/image23.wmf"/><Relationship Id="rId4" Type="http://schemas.openxmlformats.org/officeDocument/2006/relationships/image" Target="../media/image22.wmf"/><Relationship Id="rId3" Type="http://schemas.openxmlformats.org/officeDocument/2006/relationships/image" Target="../media/image21.wmf"/><Relationship Id="rId2" Type="http://schemas.openxmlformats.org/officeDocument/2006/relationships/image" Target="../media/image20.wmf"/><Relationship Id="rId10" Type="http://schemas.openxmlformats.org/officeDocument/2006/relationships/image" Target="../media/image28.wmf"/><Relationship Id="rId1" Type="http://schemas.openxmlformats.org/officeDocument/2006/relationships/image" Target="../media/image19.wmf"/></Relationships>
</file>

<file path=ppt/drawings/_rels/vmlDrawing3.vml.rels><?xml version="1.0" encoding="UTF-8" standalone="yes"?>
<Relationships xmlns="http://schemas.openxmlformats.org/package/2006/relationships"><Relationship Id="rId7" Type="http://schemas.openxmlformats.org/officeDocument/2006/relationships/image" Target="../media/image36.wmf"/><Relationship Id="rId6" Type="http://schemas.openxmlformats.org/officeDocument/2006/relationships/image" Target="../media/image35.wmf"/><Relationship Id="rId5" Type="http://schemas.openxmlformats.org/officeDocument/2006/relationships/image" Target="../media/image34.wmf"/><Relationship Id="rId4" Type="http://schemas.openxmlformats.org/officeDocument/2006/relationships/image" Target="../media/image33.wmf"/><Relationship Id="rId3" Type="http://schemas.openxmlformats.org/officeDocument/2006/relationships/image" Target="../media/image32.wmf"/><Relationship Id="rId2" Type="http://schemas.openxmlformats.org/officeDocument/2006/relationships/image" Target="../media/image31.wmf"/><Relationship Id="rId1" Type="http://schemas.openxmlformats.org/officeDocument/2006/relationships/image" Target="../media/image30.wmf"/></Relationships>
</file>

<file path=ppt/drawings/_rels/vmlDrawing4.vml.rels><?xml version="1.0" encoding="UTF-8" standalone="yes"?>
<Relationships xmlns="http://schemas.openxmlformats.org/package/2006/relationships"><Relationship Id="rId7" Type="http://schemas.openxmlformats.org/officeDocument/2006/relationships/image" Target="../media/image43.wmf"/><Relationship Id="rId6" Type="http://schemas.openxmlformats.org/officeDocument/2006/relationships/image" Target="../media/image42.wmf"/><Relationship Id="rId5" Type="http://schemas.openxmlformats.org/officeDocument/2006/relationships/image" Target="../media/image41.wmf"/><Relationship Id="rId4" Type="http://schemas.openxmlformats.org/officeDocument/2006/relationships/image" Target="../media/image40.wmf"/><Relationship Id="rId3" Type="http://schemas.openxmlformats.org/officeDocument/2006/relationships/image" Target="../media/image32.wmf"/><Relationship Id="rId2" Type="http://schemas.openxmlformats.org/officeDocument/2006/relationships/image" Target="../media/image39.wmf"/><Relationship Id="rId1" Type="http://schemas.openxmlformats.org/officeDocument/2006/relationships/image" Target="../media/image38.wmf"/></Relationships>
</file>

<file path=ppt/drawings/_rels/vmlDrawing5.vml.rels><?xml version="1.0" encoding="UTF-8" standalone="yes"?>
<Relationships xmlns="http://schemas.openxmlformats.org/package/2006/relationships"><Relationship Id="rId7" Type="http://schemas.openxmlformats.org/officeDocument/2006/relationships/image" Target="../media/image52.wmf"/><Relationship Id="rId6" Type="http://schemas.openxmlformats.org/officeDocument/2006/relationships/image" Target="../media/image51.wmf"/><Relationship Id="rId5" Type="http://schemas.openxmlformats.org/officeDocument/2006/relationships/image" Target="../media/image50.wmf"/><Relationship Id="rId4" Type="http://schemas.openxmlformats.org/officeDocument/2006/relationships/image" Target="../media/image49.wmf"/><Relationship Id="rId3" Type="http://schemas.openxmlformats.org/officeDocument/2006/relationships/image" Target="../media/image48.wmf"/><Relationship Id="rId2" Type="http://schemas.openxmlformats.org/officeDocument/2006/relationships/image" Target="../media/image47.wmf"/><Relationship Id="rId1" Type="http://schemas.openxmlformats.org/officeDocument/2006/relationships/image" Target="../media/image46.wmf"/></Relationships>
</file>

<file path=ppt/drawings/_rels/vmlDrawing6.vml.rels><?xml version="1.0" encoding="UTF-8" standalone="yes"?>
<Relationships xmlns="http://schemas.openxmlformats.org/package/2006/relationships"><Relationship Id="rId7" Type="http://schemas.openxmlformats.org/officeDocument/2006/relationships/image" Target="../media/image59.wmf"/><Relationship Id="rId6" Type="http://schemas.openxmlformats.org/officeDocument/2006/relationships/image" Target="../media/image58.wmf"/><Relationship Id="rId5" Type="http://schemas.openxmlformats.org/officeDocument/2006/relationships/image" Target="../media/image57.wmf"/><Relationship Id="rId4" Type="http://schemas.openxmlformats.org/officeDocument/2006/relationships/image" Target="../media/image56.wmf"/><Relationship Id="rId3" Type="http://schemas.openxmlformats.org/officeDocument/2006/relationships/image" Target="../media/image32.wmf"/><Relationship Id="rId2" Type="http://schemas.openxmlformats.org/officeDocument/2006/relationships/image" Target="../media/image55.wmf"/><Relationship Id="rId1" Type="http://schemas.openxmlformats.org/officeDocument/2006/relationships/image" Target="../media/image54.wmf"/></Relationships>
</file>

<file path=ppt/drawings/_rels/vmlDrawing7.vml.rels><?xml version="1.0" encoding="UTF-8" standalone="yes"?>
<Relationships xmlns="http://schemas.openxmlformats.org/package/2006/relationships"><Relationship Id="rId6" Type="http://schemas.openxmlformats.org/officeDocument/2006/relationships/image" Target="../media/image65.wmf"/><Relationship Id="rId5" Type="http://schemas.openxmlformats.org/officeDocument/2006/relationships/image" Target="../media/image64.wmf"/><Relationship Id="rId4" Type="http://schemas.openxmlformats.org/officeDocument/2006/relationships/image" Target="../media/image63.wmf"/><Relationship Id="rId3" Type="http://schemas.openxmlformats.org/officeDocument/2006/relationships/image" Target="../media/image62.wmf"/><Relationship Id="rId2" Type="http://schemas.openxmlformats.org/officeDocument/2006/relationships/image" Target="../media/image61.wmf"/><Relationship Id="rId1" Type="http://schemas.openxmlformats.org/officeDocument/2006/relationships/image" Target="../media/image60.wmf"/></Relationships>
</file>

<file path=ppt/drawings/_rels/vmlDrawing8.vml.rels><?xml version="1.0" encoding="UTF-8" standalone="yes"?>
<Relationships xmlns="http://schemas.openxmlformats.org/package/2006/relationships"><Relationship Id="rId6" Type="http://schemas.openxmlformats.org/officeDocument/2006/relationships/image" Target="../media/image77.wmf"/><Relationship Id="rId5" Type="http://schemas.openxmlformats.org/officeDocument/2006/relationships/image" Target="../media/image76.wmf"/><Relationship Id="rId4" Type="http://schemas.openxmlformats.org/officeDocument/2006/relationships/image" Target="../media/image75.wmf"/><Relationship Id="rId3" Type="http://schemas.openxmlformats.org/officeDocument/2006/relationships/image" Target="../media/image74.wmf"/><Relationship Id="rId2" Type="http://schemas.openxmlformats.org/officeDocument/2006/relationships/image" Target="../media/image73.wmf"/><Relationship Id="rId1" Type="http://schemas.openxmlformats.org/officeDocument/2006/relationships/image" Target="../media/image7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15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47" name="Shape;16;p2"/>
          <p:cNvSpPr>
            <a:spLocks noChangeAspect="1"/>
          </p:cNvSpPr>
          <p:nvPr userDrawn="1"/>
        </p:nvSpPr>
        <p:spPr>
          <a:xfrm rot="21180000">
            <a:off x="-2322163" y="3609770"/>
            <a:ext cx="4966882" cy="4968407"/>
          </a:xfrm>
          <a:prstGeom prst="donut">
            <a:avLst>
              <a:gd name="adj" fmla="val 24850"/>
            </a:avLst>
          </a:prstGeom>
          <a:gradFill>
            <a:gsLst>
              <a:gs pos="0">
                <a:srgbClr val="012D86"/>
              </a:gs>
              <a:gs pos="100000">
                <a:srgbClr val="0E255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cs typeface="+mn-ea"/>
                <a:sym typeface="+mn-lt"/>
              </a:rPr>
              <a:t> </a:t>
            </a:r>
            <a:endParaRPr lang="en-US">
              <a:cs typeface="+mn-ea"/>
              <a:sym typeface="+mn-lt"/>
            </a:endParaRP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endParaRPr lang="en-US">
              <a:solidFill>
                <a:schemeClr val="lt1"/>
              </a:solidFill>
              <a:cs typeface="+mn-ea"/>
              <a:sym typeface="+mn-lt"/>
            </a:endParaRP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3.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image" Target="../media/image3.jpeg"/><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4"/>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4"/>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image" Target="../media/image48.wmf"/><Relationship Id="rId8" Type="http://schemas.openxmlformats.org/officeDocument/2006/relationships/oleObject" Target="../embeddings/oleObject33.bin"/><Relationship Id="rId7" Type="http://schemas.openxmlformats.org/officeDocument/2006/relationships/image" Target="../media/image47.wmf"/><Relationship Id="rId6" Type="http://schemas.openxmlformats.org/officeDocument/2006/relationships/oleObject" Target="../embeddings/oleObject32.bin"/><Relationship Id="rId5" Type="http://schemas.openxmlformats.org/officeDocument/2006/relationships/image" Target="../media/image46.wmf"/><Relationship Id="rId4" Type="http://schemas.openxmlformats.org/officeDocument/2006/relationships/oleObject" Target="../embeddings/oleObject31.bin"/><Relationship Id="rId3" Type="http://schemas.openxmlformats.org/officeDocument/2006/relationships/image" Target="../media/image45.png"/><Relationship Id="rId2" Type="http://schemas.openxmlformats.org/officeDocument/2006/relationships/image" Target="../media/image44.png"/><Relationship Id="rId19" Type="http://schemas.openxmlformats.org/officeDocument/2006/relationships/vmlDrawing" Target="../drawings/vmlDrawing5.vml"/><Relationship Id="rId18" Type="http://schemas.openxmlformats.org/officeDocument/2006/relationships/slideLayout" Target="../slideLayouts/slideLayout4.xml"/><Relationship Id="rId17" Type="http://schemas.openxmlformats.org/officeDocument/2006/relationships/image" Target="../media/image52.wmf"/><Relationship Id="rId16" Type="http://schemas.openxmlformats.org/officeDocument/2006/relationships/oleObject" Target="../embeddings/oleObject37.bin"/><Relationship Id="rId15" Type="http://schemas.openxmlformats.org/officeDocument/2006/relationships/image" Target="../media/image51.wmf"/><Relationship Id="rId14" Type="http://schemas.openxmlformats.org/officeDocument/2006/relationships/oleObject" Target="../embeddings/oleObject36.bin"/><Relationship Id="rId13" Type="http://schemas.openxmlformats.org/officeDocument/2006/relationships/image" Target="../media/image50.wmf"/><Relationship Id="rId12" Type="http://schemas.openxmlformats.org/officeDocument/2006/relationships/oleObject" Target="../embeddings/oleObject35.bin"/><Relationship Id="rId11" Type="http://schemas.openxmlformats.org/officeDocument/2006/relationships/image" Target="../media/image49.wmf"/><Relationship Id="rId10" Type="http://schemas.openxmlformats.org/officeDocument/2006/relationships/oleObject" Target="../embeddings/oleObject34.bin"/><Relationship Id="rId1" Type="http://schemas.openxmlformats.org/officeDocument/2006/relationships/tags" Target="../tags/tag21.xml"/></Relationships>
</file>

<file path=ppt/slides/_rels/slide11.xml.rels><?xml version="1.0" encoding="UTF-8" standalone="yes"?>
<Relationships xmlns="http://schemas.openxmlformats.org/package/2006/relationships"><Relationship Id="rId9" Type="http://schemas.openxmlformats.org/officeDocument/2006/relationships/oleObject" Target="../embeddings/oleObject41.bin"/><Relationship Id="rId8" Type="http://schemas.openxmlformats.org/officeDocument/2006/relationships/image" Target="../media/image32.wmf"/><Relationship Id="rId7" Type="http://schemas.openxmlformats.org/officeDocument/2006/relationships/oleObject" Target="../embeddings/oleObject40.bin"/><Relationship Id="rId6" Type="http://schemas.openxmlformats.org/officeDocument/2006/relationships/image" Target="../media/image55.wmf"/><Relationship Id="rId5" Type="http://schemas.openxmlformats.org/officeDocument/2006/relationships/oleObject" Target="../embeddings/oleObject39.bin"/><Relationship Id="rId4" Type="http://schemas.openxmlformats.org/officeDocument/2006/relationships/image" Target="../media/image54.wmf"/><Relationship Id="rId3" Type="http://schemas.openxmlformats.org/officeDocument/2006/relationships/oleObject" Target="../embeddings/oleObject38.bin"/><Relationship Id="rId2" Type="http://schemas.openxmlformats.org/officeDocument/2006/relationships/image" Target="../media/image53.png"/><Relationship Id="rId19" Type="http://schemas.openxmlformats.org/officeDocument/2006/relationships/notesSlide" Target="../notesSlides/notesSlide1.xml"/><Relationship Id="rId18" Type="http://schemas.openxmlformats.org/officeDocument/2006/relationships/vmlDrawing" Target="../drawings/vmlDrawing6.vml"/><Relationship Id="rId17" Type="http://schemas.openxmlformats.org/officeDocument/2006/relationships/slideLayout" Target="../slideLayouts/slideLayout4.xml"/><Relationship Id="rId16" Type="http://schemas.openxmlformats.org/officeDocument/2006/relationships/image" Target="../media/image59.wmf"/><Relationship Id="rId15" Type="http://schemas.openxmlformats.org/officeDocument/2006/relationships/oleObject" Target="../embeddings/oleObject44.bin"/><Relationship Id="rId14" Type="http://schemas.openxmlformats.org/officeDocument/2006/relationships/image" Target="../media/image58.wmf"/><Relationship Id="rId13" Type="http://schemas.openxmlformats.org/officeDocument/2006/relationships/oleObject" Target="../embeddings/oleObject43.bin"/><Relationship Id="rId12" Type="http://schemas.openxmlformats.org/officeDocument/2006/relationships/image" Target="../media/image57.wmf"/><Relationship Id="rId11" Type="http://schemas.openxmlformats.org/officeDocument/2006/relationships/oleObject" Target="../embeddings/oleObject42.bin"/><Relationship Id="rId10" Type="http://schemas.openxmlformats.org/officeDocument/2006/relationships/image" Target="../media/image56.wmf"/><Relationship Id="rId1" Type="http://schemas.openxmlformats.org/officeDocument/2006/relationships/tags" Target="../tags/tag22.xml"/></Relationships>
</file>

<file path=ppt/slides/_rels/slide12.xml.rels><?xml version="1.0" encoding="UTF-8" standalone="yes"?>
<Relationships xmlns="http://schemas.openxmlformats.org/package/2006/relationships"><Relationship Id="rId9" Type="http://schemas.openxmlformats.org/officeDocument/2006/relationships/image" Target="../media/image63.wmf"/><Relationship Id="rId8" Type="http://schemas.openxmlformats.org/officeDocument/2006/relationships/oleObject" Target="../embeddings/oleObject48.bin"/><Relationship Id="rId7" Type="http://schemas.openxmlformats.org/officeDocument/2006/relationships/image" Target="../media/image62.wmf"/><Relationship Id="rId6" Type="http://schemas.openxmlformats.org/officeDocument/2006/relationships/oleObject" Target="../embeddings/oleObject47.bin"/><Relationship Id="rId5" Type="http://schemas.openxmlformats.org/officeDocument/2006/relationships/image" Target="../media/image61.wmf"/><Relationship Id="rId4" Type="http://schemas.openxmlformats.org/officeDocument/2006/relationships/oleObject" Target="../embeddings/oleObject46.bin"/><Relationship Id="rId3" Type="http://schemas.openxmlformats.org/officeDocument/2006/relationships/image" Target="../media/image60.wmf"/><Relationship Id="rId2" Type="http://schemas.openxmlformats.org/officeDocument/2006/relationships/oleObject" Target="../embeddings/oleObject45.bin"/><Relationship Id="rId15" Type="http://schemas.openxmlformats.org/officeDocument/2006/relationships/vmlDrawing" Target="../drawings/vmlDrawing7.vml"/><Relationship Id="rId14" Type="http://schemas.openxmlformats.org/officeDocument/2006/relationships/slideLayout" Target="../slideLayouts/slideLayout4.xml"/><Relationship Id="rId13" Type="http://schemas.openxmlformats.org/officeDocument/2006/relationships/image" Target="../media/image65.wmf"/><Relationship Id="rId12" Type="http://schemas.openxmlformats.org/officeDocument/2006/relationships/oleObject" Target="../embeddings/oleObject50.bin"/><Relationship Id="rId11" Type="http://schemas.openxmlformats.org/officeDocument/2006/relationships/image" Target="../media/image64.wmf"/><Relationship Id="rId10" Type="http://schemas.openxmlformats.org/officeDocument/2006/relationships/oleObject" Target="../embeddings/oleObject49.bin"/><Relationship Id="rId1" Type="http://schemas.openxmlformats.org/officeDocument/2006/relationships/tags" Target="../tags/tag23.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tags" Target="../tags/tag24.xml"/></Relationships>
</file>

<file path=ppt/slides/_rels/slide14.xml.rels><?xml version="1.0" encoding="UTF-8" standalone="yes"?>
<Relationships xmlns="http://schemas.openxmlformats.org/package/2006/relationships"><Relationship Id="rId9" Type="http://schemas.openxmlformats.org/officeDocument/2006/relationships/oleObject" Target="../embeddings/oleObject54.bin"/><Relationship Id="rId8" Type="http://schemas.openxmlformats.org/officeDocument/2006/relationships/image" Target="../media/image74.wmf"/><Relationship Id="rId7" Type="http://schemas.openxmlformats.org/officeDocument/2006/relationships/oleObject" Target="../embeddings/oleObject53.bin"/><Relationship Id="rId6" Type="http://schemas.openxmlformats.org/officeDocument/2006/relationships/image" Target="../media/image73.wmf"/><Relationship Id="rId5" Type="http://schemas.openxmlformats.org/officeDocument/2006/relationships/oleObject" Target="../embeddings/oleObject52.bin"/><Relationship Id="rId4" Type="http://schemas.openxmlformats.org/officeDocument/2006/relationships/image" Target="../media/image72.wmf"/><Relationship Id="rId3" Type="http://schemas.openxmlformats.org/officeDocument/2006/relationships/oleObject" Target="../embeddings/oleObject51.bin"/><Relationship Id="rId2" Type="http://schemas.openxmlformats.org/officeDocument/2006/relationships/image" Target="../media/image71.png"/><Relationship Id="rId16" Type="http://schemas.openxmlformats.org/officeDocument/2006/relationships/vmlDrawing" Target="../drawings/vmlDrawing8.vml"/><Relationship Id="rId15" Type="http://schemas.openxmlformats.org/officeDocument/2006/relationships/slideLayout" Target="../slideLayouts/slideLayout4.xml"/><Relationship Id="rId14" Type="http://schemas.openxmlformats.org/officeDocument/2006/relationships/image" Target="../media/image77.wmf"/><Relationship Id="rId13" Type="http://schemas.openxmlformats.org/officeDocument/2006/relationships/oleObject" Target="../embeddings/oleObject56.bin"/><Relationship Id="rId12" Type="http://schemas.openxmlformats.org/officeDocument/2006/relationships/image" Target="../media/image76.wmf"/><Relationship Id="rId11" Type="http://schemas.openxmlformats.org/officeDocument/2006/relationships/oleObject" Target="../embeddings/oleObject55.bin"/><Relationship Id="rId10" Type="http://schemas.openxmlformats.org/officeDocument/2006/relationships/image" Target="../media/image75.wmf"/><Relationship Id="rId1" Type="http://schemas.openxmlformats.org/officeDocument/2006/relationships/tags" Target="../tags/tag25.xml"/></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84.png"/><Relationship Id="rId7" Type="http://schemas.openxmlformats.org/officeDocument/2006/relationships/image" Target="../media/image83.png"/><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tags" Target="../tags/tag26.xml"/></Relationships>
</file>

<file path=ppt/slides/_rels/slide16.xml.rels><?xml version="1.0" encoding="UTF-8" standalone="yes"?>
<Relationships xmlns="http://schemas.openxmlformats.org/package/2006/relationships"><Relationship Id="rId9" Type="http://schemas.openxmlformats.org/officeDocument/2006/relationships/image" Target="../media/image92.png"/><Relationship Id="rId8" Type="http://schemas.openxmlformats.org/officeDocument/2006/relationships/image" Target="../media/image91.png"/><Relationship Id="rId7" Type="http://schemas.openxmlformats.org/officeDocument/2006/relationships/image" Target="../media/image90.png"/><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7.png"/><Relationship Id="rId3" Type="http://schemas.openxmlformats.org/officeDocument/2006/relationships/image" Target="../media/image86.png"/><Relationship Id="rId2" Type="http://schemas.openxmlformats.org/officeDocument/2006/relationships/image" Target="../media/image85.png"/><Relationship Id="rId12" Type="http://schemas.openxmlformats.org/officeDocument/2006/relationships/slideLayout" Target="../slideLayouts/slideLayout4.xml"/><Relationship Id="rId11" Type="http://schemas.openxmlformats.org/officeDocument/2006/relationships/image" Target="../media/image94.png"/><Relationship Id="rId10" Type="http://schemas.openxmlformats.org/officeDocument/2006/relationships/image" Target="../media/image93.png"/><Relationship Id="rId1" Type="http://schemas.openxmlformats.org/officeDocument/2006/relationships/tags" Target="../tags/tag27.xml"/></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101.png"/><Relationship Id="rId7" Type="http://schemas.openxmlformats.org/officeDocument/2006/relationships/image" Target="../media/image100.png"/><Relationship Id="rId6" Type="http://schemas.openxmlformats.org/officeDocument/2006/relationships/image" Target="../media/image99.png"/><Relationship Id="rId5" Type="http://schemas.openxmlformats.org/officeDocument/2006/relationships/image" Target="../media/image98.png"/><Relationship Id="rId4" Type="http://schemas.openxmlformats.org/officeDocument/2006/relationships/image" Target="../media/image97.png"/><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tags" Target="../tags/tag28.xml"/></Relationships>
</file>

<file path=ppt/slides/_rels/slide18.xml.rels><?xml version="1.0" encoding="UTF-8" standalone="yes"?>
<Relationships xmlns="http://schemas.openxmlformats.org/package/2006/relationships"><Relationship Id="rId9" Type="http://schemas.openxmlformats.org/officeDocument/2006/relationships/image" Target="../media/image109.png"/><Relationship Id="rId8" Type="http://schemas.openxmlformats.org/officeDocument/2006/relationships/image" Target="../media/image108.png"/><Relationship Id="rId7" Type="http://schemas.openxmlformats.org/officeDocument/2006/relationships/image" Target="../media/image107.png"/><Relationship Id="rId6" Type="http://schemas.openxmlformats.org/officeDocument/2006/relationships/image" Target="../media/image106.png"/><Relationship Id="rId5" Type="http://schemas.openxmlformats.org/officeDocument/2006/relationships/image" Target="../media/image105.png"/><Relationship Id="rId4" Type="http://schemas.openxmlformats.org/officeDocument/2006/relationships/image" Target="../media/image104.png"/><Relationship Id="rId3" Type="http://schemas.openxmlformats.org/officeDocument/2006/relationships/image" Target="../media/image103.png"/><Relationship Id="rId2" Type="http://schemas.openxmlformats.org/officeDocument/2006/relationships/image" Target="../media/image102.png"/><Relationship Id="rId10" Type="http://schemas.openxmlformats.org/officeDocument/2006/relationships/slideLayout" Target="../slideLayouts/slideLayout4.xml"/><Relationship Id="rId1" Type="http://schemas.openxmlformats.org/officeDocument/2006/relationships/tags" Target="../tags/tag29.xml"/></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114.png"/><Relationship Id="rId5" Type="http://schemas.openxmlformats.org/officeDocument/2006/relationships/image" Target="../media/image113.png"/><Relationship Id="rId4" Type="http://schemas.openxmlformats.org/officeDocument/2006/relationships/image" Target="../media/image112.png"/><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tags" Target="../tags/tag30.xml"/></Relationships>
</file>

<file path=ppt/slides/_rels/slide2.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1" Type="http://schemas.openxmlformats.org/officeDocument/2006/relationships/slideLayout" Target="../slideLayouts/slideLayout4.xml"/><Relationship Id="rId10" Type="http://schemas.openxmlformats.org/officeDocument/2006/relationships/tags" Target="../tags/tag14.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9" Type="http://schemas.openxmlformats.org/officeDocument/2006/relationships/image" Target="../media/image7.wmf"/><Relationship Id="rId8" Type="http://schemas.openxmlformats.org/officeDocument/2006/relationships/oleObject" Target="../embeddings/oleObject4.bin"/><Relationship Id="rId7" Type="http://schemas.openxmlformats.org/officeDocument/2006/relationships/image" Target="../media/image6.wmf"/><Relationship Id="rId6" Type="http://schemas.openxmlformats.org/officeDocument/2006/relationships/oleObject" Target="../embeddings/oleObject3.bin"/><Relationship Id="rId5" Type="http://schemas.openxmlformats.org/officeDocument/2006/relationships/image" Target="../media/image5.wmf"/><Relationship Id="rId4" Type="http://schemas.openxmlformats.org/officeDocument/2006/relationships/oleObject" Target="../embeddings/oleObject2.bin"/><Relationship Id="rId3" Type="http://schemas.openxmlformats.org/officeDocument/2006/relationships/image" Target="../media/image4.wmf"/><Relationship Id="rId2" Type="http://schemas.openxmlformats.org/officeDocument/2006/relationships/oleObject" Target="../embeddings/oleObject1.bin"/><Relationship Id="rId15" Type="http://schemas.openxmlformats.org/officeDocument/2006/relationships/vmlDrawing" Target="../drawings/vmlDrawing1.vml"/><Relationship Id="rId14" Type="http://schemas.openxmlformats.org/officeDocument/2006/relationships/slideLayout" Target="../slideLayouts/slideLayout4.xml"/><Relationship Id="rId13" Type="http://schemas.openxmlformats.org/officeDocument/2006/relationships/image" Target="../media/image9.wmf"/><Relationship Id="rId12" Type="http://schemas.openxmlformats.org/officeDocument/2006/relationships/oleObject" Target="../embeddings/oleObject6.bin"/><Relationship Id="rId11" Type="http://schemas.openxmlformats.org/officeDocument/2006/relationships/image" Target="../media/image8.wmf"/><Relationship Id="rId10" Type="http://schemas.openxmlformats.org/officeDocument/2006/relationships/oleObject" Target="../embeddings/oleObject5.bin"/><Relationship Id="rId1" Type="http://schemas.openxmlformats.org/officeDocument/2006/relationships/tags" Target="../tags/tag16.xml"/></Relationships>
</file>

<file path=ppt/slides/_rels/slide6.xml.rels><?xml version="1.0" encoding="UTF-8" standalone="yes"?>
<Relationships xmlns="http://schemas.openxmlformats.org/package/2006/relationships"><Relationship Id="rId9" Type="http://schemas.openxmlformats.org/officeDocument/2006/relationships/image" Target="../media/image17.png"/><Relationship Id="rId8" Type="http://schemas.openxmlformats.org/officeDocument/2006/relationships/image" Target="../media/image16.png"/><Relationship Id="rId7" Type="http://schemas.openxmlformats.org/officeDocument/2006/relationships/image" Target="../media/image15.png"/><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0" Type="http://schemas.openxmlformats.org/officeDocument/2006/relationships/slideLayout" Target="../slideLayouts/slideLayout4.xml"/><Relationship Id="rId1" Type="http://schemas.openxmlformats.org/officeDocument/2006/relationships/tags" Target="../tags/tag17.xml"/></Relationships>
</file>

<file path=ppt/slides/_rels/slide7.xml.rels><?xml version="1.0" encoding="UTF-8" standalone="yes"?>
<Relationships xmlns="http://schemas.openxmlformats.org/package/2006/relationships"><Relationship Id="rId9" Type="http://schemas.openxmlformats.org/officeDocument/2006/relationships/oleObject" Target="../embeddings/oleObject10.bin"/><Relationship Id="rId8" Type="http://schemas.openxmlformats.org/officeDocument/2006/relationships/image" Target="../media/image21.wmf"/><Relationship Id="rId7" Type="http://schemas.openxmlformats.org/officeDocument/2006/relationships/oleObject" Target="../embeddings/oleObject9.bin"/><Relationship Id="rId6" Type="http://schemas.openxmlformats.org/officeDocument/2006/relationships/image" Target="../media/image20.wmf"/><Relationship Id="rId5" Type="http://schemas.openxmlformats.org/officeDocument/2006/relationships/oleObject" Target="../embeddings/oleObject8.bin"/><Relationship Id="rId4" Type="http://schemas.openxmlformats.org/officeDocument/2006/relationships/image" Target="../media/image19.wmf"/><Relationship Id="rId3" Type="http://schemas.openxmlformats.org/officeDocument/2006/relationships/oleObject" Target="../embeddings/oleObject7.bin"/><Relationship Id="rId24" Type="http://schemas.openxmlformats.org/officeDocument/2006/relationships/vmlDrawing" Target="../drawings/vmlDrawing2.vml"/><Relationship Id="rId23" Type="http://schemas.openxmlformats.org/officeDocument/2006/relationships/slideLayout" Target="../slideLayouts/slideLayout4.xml"/><Relationship Id="rId22" Type="http://schemas.openxmlformats.org/officeDocument/2006/relationships/image" Target="../media/image28.wmf"/><Relationship Id="rId21" Type="http://schemas.openxmlformats.org/officeDocument/2006/relationships/oleObject" Target="../embeddings/oleObject16.bin"/><Relationship Id="rId20" Type="http://schemas.openxmlformats.org/officeDocument/2006/relationships/image" Target="../media/image27.wmf"/><Relationship Id="rId2" Type="http://schemas.openxmlformats.org/officeDocument/2006/relationships/image" Target="../media/image18.png"/><Relationship Id="rId19" Type="http://schemas.openxmlformats.org/officeDocument/2006/relationships/oleObject" Target="../embeddings/oleObject15.bin"/><Relationship Id="rId18" Type="http://schemas.openxmlformats.org/officeDocument/2006/relationships/image" Target="../media/image26.wmf"/><Relationship Id="rId17" Type="http://schemas.openxmlformats.org/officeDocument/2006/relationships/oleObject" Target="../embeddings/oleObject14.bin"/><Relationship Id="rId16" Type="http://schemas.openxmlformats.org/officeDocument/2006/relationships/image" Target="../media/image25.wmf"/><Relationship Id="rId15" Type="http://schemas.openxmlformats.org/officeDocument/2006/relationships/oleObject" Target="../embeddings/oleObject13.bin"/><Relationship Id="rId14" Type="http://schemas.openxmlformats.org/officeDocument/2006/relationships/image" Target="../media/image24.wmf"/><Relationship Id="rId13" Type="http://schemas.openxmlformats.org/officeDocument/2006/relationships/oleObject" Target="../embeddings/oleObject12.bin"/><Relationship Id="rId12" Type="http://schemas.openxmlformats.org/officeDocument/2006/relationships/image" Target="../media/image23.wmf"/><Relationship Id="rId11" Type="http://schemas.openxmlformats.org/officeDocument/2006/relationships/oleObject" Target="../embeddings/oleObject11.bin"/><Relationship Id="rId10" Type="http://schemas.openxmlformats.org/officeDocument/2006/relationships/image" Target="../media/image22.wmf"/><Relationship Id="rId1" Type="http://schemas.openxmlformats.org/officeDocument/2006/relationships/tags" Target="../tags/tag18.xml"/></Relationships>
</file>

<file path=ppt/slides/_rels/slide8.xml.rels><?xml version="1.0" encoding="UTF-8" standalone="yes"?>
<Relationships xmlns="http://schemas.openxmlformats.org/package/2006/relationships"><Relationship Id="rId9" Type="http://schemas.openxmlformats.org/officeDocument/2006/relationships/oleObject" Target="../embeddings/oleObject20.bin"/><Relationship Id="rId8" Type="http://schemas.openxmlformats.org/officeDocument/2006/relationships/image" Target="../media/image32.wmf"/><Relationship Id="rId7" Type="http://schemas.openxmlformats.org/officeDocument/2006/relationships/oleObject" Target="../embeddings/oleObject19.bin"/><Relationship Id="rId6" Type="http://schemas.openxmlformats.org/officeDocument/2006/relationships/image" Target="../media/image31.wmf"/><Relationship Id="rId5" Type="http://schemas.openxmlformats.org/officeDocument/2006/relationships/oleObject" Target="../embeddings/oleObject18.bin"/><Relationship Id="rId4" Type="http://schemas.openxmlformats.org/officeDocument/2006/relationships/image" Target="../media/image30.wmf"/><Relationship Id="rId3" Type="http://schemas.openxmlformats.org/officeDocument/2006/relationships/oleObject" Target="../embeddings/oleObject17.bin"/><Relationship Id="rId2" Type="http://schemas.openxmlformats.org/officeDocument/2006/relationships/image" Target="../media/image29.png"/><Relationship Id="rId18" Type="http://schemas.openxmlformats.org/officeDocument/2006/relationships/vmlDrawing" Target="../drawings/vmlDrawing3.vml"/><Relationship Id="rId17" Type="http://schemas.openxmlformats.org/officeDocument/2006/relationships/slideLayout" Target="../slideLayouts/slideLayout4.xml"/><Relationship Id="rId16" Type="http://schemas.openxmlformats.org/officeDocument/2006/relationships/image" Target="../media/image36.wmf"/><Relationship Id="rId15" Type="http://schemas.openxmlformats.org/officeDocument/2006/relationships/oleObject" Target="../embeddings/oleObject23.bin"/><Relationship Id="rId14" Type="http://schemas.openxmlformats.org/officeDocument/2006/relationships/image" Target="../media/image35.wmf"/><Relationship Id="rId13" Type="http://schemas.openxmlformats.org/officeDocument/2006/relationships/oleObject" Target="../embeddings/oleObject22.bin"/><Relationship Id="rId12" Type="http://schemas.openxmlformats.org/officeDocument/2006/relationships/image" Target="../media/image34.wmf"/><Relationship Id="rId11" Type="http://schemas.openxmlformats.org/officeDocument/2006/relationships/oleObject" Target="../embeddings/oleObject21.bin"/><Relationship Id="rId10" Type="http://schemas.openxmlformats.org/officeDocument/2006/relationships/image" Target="../media/image33.wmf"/><Relationship Id="rId1" Type="http://schemas.openxmlformats.org/officeDocument/2006/relationships/tags" Target="../tags/tag19.xml"/></Relationships>
</file>

<file path=ppt/slides/_rels/slide9.xml.rels><?xml version="1.0" encoding="UTF-8" standalone="yes"?>
<Relationships xmlns="http://schemas.openxmlformats.org/package/2006/relationships"><Relationship Id="rId9" Type="http://schemas.openxmlformats.org/officeDocument/2006/relationships/oleObject" Target="../embeddings/oleObject27.bin"/><Relationship Id="rId8" Type="http://schemas.openxmlformats.org/officeDocument/2006/relationships/image" Target="../media/image32.wmf"/><Relationship Id="rId7" Type="http://schemas.openxmlformats.org/officeDocument/2006/relationships/oleObject" Target="../embeddings/oleObject26.bin"/><Relationship Id="rId6" Type="http://schemas.openxmlformats.org/officeDocument/2006/relationships/image" Target="../media/image39.wmf"/><Relationship Id="rId5" Type="http://schemas.openxmlformats.org/officeDocument/2006/relationships/oleObject" Target="../embeddings/oleObject25.bin"/><Relationship Id="rId4" Type="http://schemas.openxmlformats.org/officeDocument/2006/relationships/image" Target="../media/image38.wmf"/><Relationship Id="rId3" Type="http://schemas.openxmlformats.org/officeDocument/2006/relationships/oleObject" Target="../embeddings/oleObject24.bin"/><Relationship Id="rId2" Type="http://schemas.openxmlformats.org/officeDocument/2006/relationships/image" Target="../media/image37.png"/><Relationship Id="rId18" Type="http://schemas.openxmlformats.org/officeDocument/2006/relationships/vmlDrawing" Target="../drawings/vmlDrawing4.vml"/><Relationship Id="rId17" Type="http://schemas.openxmlformats.org/officeDocument/2006/relationships/slideLayout" Target="../slideLayouts/slideLayout4.xml"/><Relationship Id="rId16" Type="http://schemas.openxmlformats.org/officeDocument/2006/relationships/image" Target="../media/image43.wmf"/><Relationship Id="rId15" Type="http://schemas.openxmlformats.org/officeDocument/2006/relationships/oleObject" Target="../embeddings/oleObject30.bin"/><Relationship Id="rId14" Type="http://schemas.openxmlformats.org/officeDocument/2006/relationships/image" Target="../media/image42.wmf"/><Relationship Id="rId13" Type="http://schemas.openxmlformats.org/officeDocument/2006/relationships/oleObject" Target="../embeddings/oleObject29.bin"/><Relationship Id="rId12" Type="http://schemas.openxmlformats.org/officeDocument/2006/relationships/image" Target="../media/image41.wmf"/><Relationship Id="rId11" Type="http://schemas.openxmlformats.org/officeDocument/2006/relationships/oleObject" Target="../embeddings/oleObject28.bin"/><Relationship Id="rId10" Type="http://schemas.openxmlformats.org/officeDocument/2006/relationships/image" Target="../media/image40.wmf"/><Relationship Id="rId1" Type="http://schemas.openxmlformats.org/officeDocument/2006/relationships/tags" Target="../tags/tag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16;p2"/>
          <p:cNvSpPr/>
          <p:nvPr>
            <p:custDataLst>
              <p:tags r:id="rId1"/>
            </p:custDataLst>
          </p:nvPr>
        </p:nvSpPr>
        <p:spPr>
          <a:xfrm rot="2700000">
            <a:off x="6960664" y="-1681901"/>
            <a:ext cx="2206038" cy="2206038"/>
          </a:xfrm>
          <a:prstGeom prst="ellipse">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6" name="文本框 25"/>
          <p:cNvSpPr txBox="1"/>
          <p:nvPr/>
        </p:nvSpPr>
        <p:spPr>
          <a:xfrm>
            <a:off x="1717675" y="2511425"/>
            <a:ext cx="8676640" cy="1106805"/>
          </a:xfrm>
          <a:prstGeom prst="rect">
            <a:avLst/>
          </a:prstGeom>
          <a:noFill/>
          <a:effectLst>
            <a:outerShdw blurRad="50800" dist="38100" dir="2700000" algn="tl" rotWithShape="0">
              <a:schemeClr val="accent6">
                <a:lumMod val="50000"/>
                <a:alpha val="40000"/>
              </a:schemeClr>
            </a:outerShdw>
          </a:effectLst>
        </p:spPr>
        <p:txBody>
          <a:bodyPr wrap="square" rtlCol="0">
            <a:spAutoFit/>
          </a:bodyPr>
          <a:lstStyle>
            <a:defPPr>
              <a:defRPr lang="zh-CN"/>
            </a:defPPr>
            <a:lvl1pPr marR="0" lvl="0" indent="0" fontAlgn="auto">
              <a:lnSpc>
                <a:spcPct val="100000"/>
              </a:lnSpc>
              <a:spcBef>
                <a:spcPts val="0"/>
              </a:spcBef>
              <a:spcAft>
                <a:spcPts val="0"/>
              </a:spcAft>
              <a:buClrTx/>
              <a:buSzTx/>
              <a:buFontTx/>
              <a:buNone/>
              <a:defRPr sz="4800">
                <a:gradFill flip="none" rotWithShape="1">
                  <a:gsLst>
                    <a:gs pos="57800">
                      <a:prstClr val="black"/>
                    </a:gs>
                    <a:gs pos="0">
                      <a:prstClr val="black">
                        <a:alpha val="0"/>
                      </a:prstClr>
                    </a:gs>
                    <a:gs pos="100000">
                      <a:prstClr val="black">
                        <a:alpha val="0"/>
                      </a:prstClr>
                    </a:gs>
                  </a:gsLst>
                  <a:lin ang="8100000" scaled="1"/>
                  <a:tileRect/>
                </a:gradFill>
                <a:latin typeface="思源黑体 CN Heavy" panose="020B0A00000000000000" pitchFamily="34" charset="-122"/>
                <a:ea typeface="思源黑体 CN Heavy" panose="020B0A00000000000000" pitchFamily="34" charset="-122"/>
              </a:defRPr>
            </a:lvl1pPr>
          </a:lstStyle>
          <a:p>
            <a:pPr algn="ctr"/>
            <a:r>
              <a:rPr lang="zh-CN" altLang="en-US" sz="6600" b="1" dirty="0">
                <a:solidFill>
                  <a:schemeClr val="accent1"/>
                </a:solidFill>
                <a:latin typeface="方正兰亭大黑_GBK" panose="02000000000000000000" charset="-122"/>
                <a:ea typeface="方正兰亭大黑_GBK" panose="02000000000000000000" charset="-122"/>
                <a:cs typeface="+mn-ea"/>
                <a:sym typeface="+mn-lt"/>
              </a:rPr>
              <a:t>第四章</a:t>
            </a:r>
            <a:r>
              <a:rPr lang="en-US" altLang="zh-CN" sz="6600" b="1" dirty="0">
                <a:solidFill>
                  <a:schemeClr val="accent1"/>
                </a:solidFill>
                <a:latin typeface="方正兰亭大黑_GBK" panose="02000000000000000000" charset="-122"/>
                <a:ea typeface="方正兰亭大黑_GBK" panose="02000000000000000000" charset="-122"/>
                <a:cs typeface="+mn-ea"/>
                <a:sym typeface="+mn-lt"/>
              </a:rPr>
              <a:t>  </a:t>
            </a:r>
            <a:r>
              <a:rPr lang="zh-CN" altLang="en-US" sz="6600" b="1" dirty="0">
                <a:solidFill>
                  <a:schemeClr val="accent1"/>
                </a:solidFill>
                <a:latin typeface="方正兰亭大黑_GBK" panose="02000000000000000000" charset="-122"/>
                <a:ea typeface="方正兰亭大黑_GBK" panose="02000000000000000000" charset="-122"/>
                <a:cs typeface="+mn-ea"/>
                <a:sym typeface="+mn-lt"/>
              </a:rPr>
              <a:t>不定积分</a:t>
            </a:r>
            <a:endParaRPr lang="zh-CN" altLang="en-US" sz="6600" b="1" dirty="0">
              <a:solidFill>
                <a:schemeClr val="accent1"/>
              </a:solidFill>
              <a:latin typeface="方正兰亭大黑_GBK" panose="02000000000000000000" charset="-122"/>
              <a:ea typeface="方正兰亭大黑_GBK" panose="02000000000000000000" charset="-122"/>
              <a:cs typeface="+mn-ea"/>
              <a:sym typeface="+mn-lt"/>
            </a:endParaRPr>
          </a:p>
        </p:txBody>
      </p:sp>
      <p:grpSp>
        <p:nvGrpSpPr>
          <p:cNvPr id="43" name="Shape;222;p28"/>
          <p:cNvGrpSpPr/>
          <p:nvPr/>
        </p:nvGrpSpPr>
        <p:grpSpPr>
          <a:xfrm rot="5400000">
            <a:off x="2115956" y="1297239"/>
            <a:ext cx="83474" cy="584215"/>
            <a:chOff x="687750" y="1096650"/>
            <a:chExt cx="64500" cy="451421"/>
          </a:xfrm>
          <a:solidFill>
            <a:schemeClr val="accent6">
              <a:lumMod val="60000"/>
              <a:lumOff val="40000"/>
            </a:schemeClr>
          </a:solidFill>
        </p:grpSpPr>
        <p:sp>
          <p:nvSpPr>
            <p:cNvPr id="44" name="Shape;223;p28"/>
            <p:cNvSpPr/>
            <p:nvPr>
              <p:custDataLst>
                <p:tags r:id="rId2"/>
              </p:custDataLst>
            </p:nvPr>
          </p:nvSpPr>
          <p:spPr>
            <a:xfrm>
              <a:off x="687750" y="148357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sp>
          <p:nvSpPr>
            <p:cNvPr id="45" name="Shape;224;p28"/>
            <p:cNvSpPr/>
            <p:nvPr>
              <p:custDataLst>
                <p:tags r:id="rId3"/>
              </p:custDataLst>
            </p:nvPr>
          </p:nvSpPr>
          <p:spPr>
            <a:xfrm>
              <a:off x="687750" y="129011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sp>
          <p:nvSpPr>
            <p:cNvPr id="46" name="Shape;225;p28"/>
            <p:cNvSpPr/>
            <p:nvPr>
              <p:custDataLst>
                <p:tags r:id="rId4"/>
              </p:custDataLst>
            </p:nvPr>
          </p:nvSpPr>
          <p:spPr>
            <a:xfrm>
              <a:off x="687750" y="1096650"/>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down)">
                                      <p:cBhvr>
                                        <p:cTn id="12" dur="500"/>
                                        <p:tgtEl>
                                          <p:spTgt spid="43"/>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1000"/>
                                        <p:tgtEl>
                                          <p:spTgt spid="26"/>
                                        </p:tgtEl>
                                      </p:cBhvr>
                                    </p:animEffect>
                                    <p:anim calcmode="lin" valueType="num">
                                      <p:cBhvr>
                                        <p:cTn id="16" dur="1000" fill="hold"/>
                                        <p:tgtEl>
                                          <p:spTgt spid="26"/>
                                        </p:tgtEl>
                                        <p:attrNameLst>
                                          <p:attrName>ppt_x</p:attrName>
                                        </p:attrNameLst>
                                      </p:cBhvr>
                                      <p:tavLst>
                                        <p:tav tm="0">
                                          <p:val>
                                            <p:strVal val="#ppt_x"/>
                                          </p:val>
                                        </p:tav>
                                        <p:tav tm="100000">
                                          <p:val>
                                            <p:strVal val="#ppt_x"/>
                                          </p:val>
                                        </p:tav>
                                      </p:tavLst>
                                    </p:anim>
                                    <p:anim calcmode="lin" valueType="num">
                                      <p:cBhvr>
                                        <p:cTn id="1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2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575" y="361315"/>
            <a:ext cx="7529830"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3200" kern="0" noProof="0" dirty="0">
                <a:ln>
                  <a:noFill/>
                </a:ln>
                <a:solidFill>
                  <a:schemeClr val="accent1"/>
                </a:solidFill>
                <a:effectLst/>
                <a:uLnTx/>
                <a:uFillTx/>
                <a:cs typeface="+mn-ea"/>
                <a:sym typeface="+mn-lt"/>
              </a:rPr>
              <a:t>一、第一类换元积分法（凑微分法）</a:t>
            </a:r>
            <a:endParaRPr kumimoji="0" lang="zh-CN" altLang="en-US" sz="3200" b="1" i="0" u="none" strike="noStrike" kern="0" cap="none" spc="0" normalizeH="0" baseline="0" noProof="0" dirty="0">
              <a:ln>
                <a:noFill/>
              </a:ln>
              <a:solidFill>
                <a:schemeClr val="accent1"/>
              </a:solidFill>
              <a:effectLst/>
              <a:uLnTx/>
              <a:uFillTx/>
              <a:cs typeface="+mn-ea"/>
              <a:sym typeface="+mn-lt"/>
            </a:endParaRPr>
          </a:p>
        </p:txBody>
      </p:sp>
      <p:pic>
        <p:nvPicPr>
          <p:cNvPr id="3" name="图片 2"/>
          <p:cNvPicPr>
            <a:picLocks noChangeAspect="1"/>
          </p:cNvPicPr>
          <p:nvPr/>
        </p:nvPicPr>
        <p:blipFill>
          <a:blip r:embed="rId2"/>
          <a:stretch>
            <a:fillRect/>
          </a:stretch>
        </p:blipFill>
        <p:spPr>
          <a:xfrm>
            <a:off x="583565" y="1195070"/>
            <a:ext cx="4264660" cy="885825"/>
          </a:xfrm>
          <a:prstGeom prst="rect">
            <a:avLst/>
          </a:prstGeom>
        </p:spPr>
      </p:pic>
      <p:pic>
        <p:nvPicPr>
          <p:cNvPr id="11" name="图片 10"/>
          <p:cNvPicPr>
            <a:picLocks noChangeAspect="1"/>
          </p:cNvPicPr>
          <p:nvPr/>
        </p:nvPicPr>
        <p:blipFill>
          <a:blip r:embed="rId3"/>
          <a:stretch>
            <a:fillRect/>
          </a:stretch>
        </p:blipFill>
        <p:spPr>
          <a:xfrm>
            <a:off x="697865" y="4474845"/>
            <a:ext cx="8222615" cy="1082040"/>
          </a:xfrm>
          <a:prstGeom prst="rect">
            <a:avLst/>
          </a:prstGeom>
        </p:spPr>
      </p:pic>
      <p:sp>
        <p:nvSpPr>
          <p:cNvPr id="2" name="文本框 1"/>
          <p:cNvSpPr txBox="1"/>
          <p:nvPr/>
        </p:nvSpPr>
        <p:spPr>
          <a:xfrm>
            <a:off x="892810" y="2381250"/>
            <a:ext cx="8336280" cy="460375"/>
          </a:xfrm>
          <a:prstGeom prst="rect">
            <a:avLst/>
          </a:prstGeom>
          <a:noFill/>
        </p:spPr>
        <p:txBody>
          <a:bodyPr wrap="square" rtlCol="0">
            <a:spAutoFit/>
          </a:bodyPr>
          <a:p>
            <a:r>
              <a:rPr lang="zh-CN" altLang="en-US" sz="2400">
                <a:latin typeface="宋体" panose="02010600030101010101" pitchFamily="2" charset="-122"/>
                <a:ea typeface="宋体" panose="02010600030101010101" pitchFamily="2" charset="-122"/>
              </a:rPr>
              <a:t>解：由题可知与公式</a:t>
            </a:r>
            <a:r>
              <a:rPr lang="en-US" altLang="zh-CN" sz="2400">
                <a:latin typeface="宋体" panose="02010600030101010101" pitchFamily="2" charset="-122"/>
                <a:ea typeface="宋体" panose="02010600030101010101" pitchFamily="2" charset="-122"/>
              </a:rPr>
              <a:t>                    </a:t>
            </a:r>
            <a:r>
              <a:rPr lang="zh-CN" altLang="en-US" sz="2400">
                <a:latin typeface="宋体" panose="02010600030101010101" pitchFamily="2" charset="-122"/>
                <a:ea typeface="宋体" panose="02010600030101010101" pitchFamily="2" charset="-122"/>
              </a:rPr>
              <a:t>结构一致，因此</a:t>
            </a:r>
            <a:endParaRPr lang="zh-CN" altLang="en-US" sz="2400">
              <a:latin typeface="宋体" panose="02010600030101010101" pitchFamily="2" charset="-122"/>
              <a:ea typeface="宋体" panose="02010600030101010101" pitchFamily="2" charset="-122"/>
            </a:endParaRPr>
          </a:p>
        </p:txBody>
      </p:sp>
      <p:graphicFrame>
        <p:nvGraphicFramePr>
          <p:cNvPr id="4" name="对象 3">
            <a:hlinkClick r:id="" action="ppaction://ole?verb="/>
          </p:cNvPr>
          <p:cNvGraphicFramePr>
            <a:graphicFrameLocks noChangeAspect="1"/>
          </p:cNvGraphicFramePr>
          <p:nvPr/>
        </p:nvGraphicFramePr>
        <p:xfrm>
          <a:off x="3764915" y="2277110"/>
          <a:ext cx="3006090" cy="811530"/>
        </p:xfrm>
        <a:graphic>
          <a:graphicData uri="http://schemas.openxmlformats.org/presentationml/2006/ole">
            <mc:AlternateContent xmlns:mc="http://schemas.openxmlformats.org/markup-compatibility/2006">
              <mc:Choice xmlns:v="urn:schemas-microsoft-com:vml" Requires="v">
                <p:oleObj spid="_x0000_s4097" name="" r:id="rId4" imgW="1600200" imgH="431800" progId="Equation.KSEE3">
                  <p:embed/>
                </p:oleObj>
              </mc:Choice>
              <mc:Fallback>
                <p:oleObj name="" r:id="rId4" imgW="1600200" imgH="431800" progId="Equation.KSEE3">
                  <p:embed/>
                  <p:pic>
                    <p:nvPicPr>
                      <p:cNvPr id="0" name="图片 4096"/>
                      <p:cNvPicPr/>
                      <p:nvPr/>
                    </p:nvPicPr>
                    <p:blipFill>
                      <a:blip r:embed="rId5"/>
                      <a:stretch>
                        <a:fillRect/>
                      </a:stretch>
                    </p:blipFill>
                    <p:spPr>
                      <a:xfrm>
                        <a:off x="3764915" y="2277110"/>
                        <a:ext cx="3006090" cy="811530"/>
                      </a:xfrm>
                      <a:prstGeom prst="rect">
                        <a:avLst/>
                      </a:prstGeom>
                    </p:spPr>
                  </p:pic>
                </p:oleObj>
              </mc:Fallback>
            </mc:AlternateContent>
          </a:graphicData>
        </a:graphic>
      </p:graphicFrame>
      <p:graphicFrame>
        <p:nvGraphicFramePr>
          <p:cNvPr id="5" name="对象 4">
            <a:hlinkClick r:id="" action="ppaction://ole?verb="/>
          </p:cNvPr>
          <p:cNvGraphicFramePr>
            <a:graphicFrameLocks noChangeAspect="1"/>
          </p:cNvGraphicFramePr>
          <p:nvPr/>
        </p:nvGraphicFramePr>
        <p:xfrm>
          <a:off x="1531620" y="3141980"/>
          <a:ext cx="2623820" cy="1303655"/>
        </p:xfrm>
        <a:graphic>
          <a:graphicData uri="http://schemas.openxmlformats.org/presentationml/2006/ole">
            <mc:AlternateContent xmlns:mc="http://schemas.openxmlformats.org/markup-compatibility/2006">
              <mc:Choice xmlns:v="urn:schemas-microsoft-com:vml" Requires="v">
                <p:oleObj spid="_x0000_s4098" name="" r:id="rId6" imgW="1447800" imgH="698500" progId="Equation.KSEE3">
                  <p:embed/>
                </p:oleObj>
              </mc:Choice>
              <mc:Fallback>
                <p:oleObj name="" r:id="rId6" imgW="1447800" imgH="698500" progId="Equation.KSEE3">
                  <p:embed/>
                  <p:pic>
                    <p:nvPicPr>
                      <p:cNvPr id="0" name="图片 4097"/>
                      <p:cNvPicPr/>
                      <p:nvPr/>
                    </p:nvPicPr>
                    <p:blipFill>
                      <a:blip r:embed="rId7"/>
                      <a:stretch>
                        <a:fillRect/>
                      </a:stretch>
                    </p:blipFill>
                    <p:spPr>
                      <a:xfrm>
                        <a:off x="1531620" y="3141980"/>
                        <a:ext cx="2623820" cy="1303655"/>
                      </a:xfrm>
                      <a:prstGeom prst="rect">
                        <a:avLst/>
                      </a:prstGeom>
                    </p:spPr>
                  </p:pic>
                </p:oleObj>
              </mc:Fallback>
            </mc:AlternateContent>
          </a:graphicData>
        </a:graphic>
      </p:graphicFrame>
      <p:graphicFrame>
        <p:nvGraphicFramePr>
          <p:cNvPr id="8" name="对象 7">
            <a:hlinkClick r:id="" action="ppaction://ole?verb="/>
          </p:cNvPr>
          <p:cNvGraphicFramePr>
            <a:graphicFrameLocks noChangeAspect="1"/>
          </p:cNvGraphicFramePr>
          <p:nvPr/>
        </p:nvGraphicFramePr>
        <p:xfrm>
          <a:off x="4155440" y="3088640"/>
          <a:ext cx="1941195" cy="1350645"/>
        </p:xfrm>
        <a:graphic>
          <a:graphicData uri="http://schemas.openxmlformats.org/presentationml/2006/ole">
            <mc:AlternateContent xmlns:mc="http://schemas.openxmlformats.org/markup-compatibility/2006">
              <mc:Choice xmlns:v="urn:schemas-microsoft-com:vml" Requires="v">
                <p:oleObj spid="_x0000_s4099" name="" r:id="rId8" imgW="1231265" imgH="711200" progId="Equation.KSEE3">
                  <p:embed/>
                </p:oleObj>
              </mc:Choice>
              <mc:Fallback>
                <p:oleObj name="" r:id="rId8" imgW="1231265" imgH="711200" progId="Equation.KSEE3">
                  <p:embed/>
                  <p:pic>
                    <p:nvPicPr>
                      <p:cNvPr id="0" name="图片 4098"/>
                      <p:cNvPicPr/>
                      <p:nvPr/>
                    </p:nvPicPr>
                    <p:blipFill>
                      <a:blip r:embed="rId9"/>
                      <a:stretch>
                        <a:fillRect/>
                      </a:stretch>
                    </p:blipFill>
                    <p:spPr>
                      <a:xfrm>
                        <a:off x="4155440" y="3088640"/>
                        <a:ext cx="1941195" cy="1350645"/>
                      </a:xfrm>
                      <a:prstGeom prst="rect">
                        <a:avLst/>
                      </a:prstGeom>
                    </p:spPr>
                  </p:pic>
                </p:oleObj>
              </mc:Fallback>
            </mc:AlternateContent>
          </a:graphicData>
        </a:graphic>
      </p:graphicFrame>
      <p:graphicFrame>
        <p:nvGraphicFramePr>
          <p:cNvPr id="10" name="对象 9">
            <a:hlinkClick r:id="" action="ppaction://ole?verb="/>
          </p:cNvPr>
          <p:cNvGraphicFramePr>
            <a:graphicFrameLocks noChangeAspect="1"/>
          </p:cNvGraphicFramePr>
          <p:nvPr/>
        </p:nvGraphicFramePr>
        <p:xfrm>
          <a:off x="6184265" y="3141980"/>
          <a:ext cx="1713865" cy="748030"/>
        </p:xfrm>
        <a:graphic>
          <a:graphicData uri="http://schemas.openxmlformats.org/presentationml/2006/ole">
            <mc:AlternateContent xmlns:mc="http://schemas.openxmlformats.org/markup-compatibility/2006">
              <mc:Choice xmlns:v="urn:schemas-microsoft-com:vml" Requires="v">
                <p:oleObj spid="_x0000_s4100" name="" r:id="rId10" imgW="901700" imgH="393700" progId="Equation.KSEE3">
                  <p:embed/>
                </p:oleObj>
              </mc:Choice>
              <mc:Fallback>
                <p:oleObj name="" r:id="rId10" imgW="901700" imgH="393700" progId="Equation.KSEE3">
                  <p:embed/>
                  <p:pic>
                    <p:nvPicPr>
                      <p:cNvPr id="0" name="图片 4099"/>
                      <p:cNvPicPr/>
                      <p:nvPr/>
                    </p:nvPicPr>
                    <p:blipFill>
                      <a:blip r:embed="rId11"/>
                      <a:stretch>
                        <a:fillRect/>
                      </a:stretch>
                    </p:blipFill>
                    <p:spPr>
                      <a:xfrm>
                        <a:off x="6184265" y="3141980"/>
                        <a:ext cx="1713865" cy="748030"/>
                      </a:xfrm>
                      <a:prstGeom prst="rect">
                        <a:avLst/>
                      </a:prstGeom>
                    </p:spPr>
                  </p:pic>
                </p:oleObj>
              </mc:Fallback>
            </mc:AlternateContent>
          </a:graphicData>
        </a:graphic>
      </p:graphicFrame>
      <p:graphicFrame>
        <p:nvGraphicFramePr>
          <p:cNvPr id="12" name="对象 11">
            <a:hlinkClick r:id="" action="ppaction://ole?verb="/>
          </p:cNvPr>
          <p:cNvGraphicFramePr>
            <a:graphicFrameLocks noChangeAspect="1"/>
          </p:cNvGraphicFramePr>
          <p:nvPr/>
        </p:nvGraphicFramePr>
        <p:xfrm>
          <a:off x="824230" y="5601970"/>
          <a:ext cx="3550920" cy="800100"/>
        </p:xfrm>
        <a:graphic>
          <a:graphicData uri="http://schemas.openxmlformats.org/presentationml/2006/ole">
            <mc:AlternateContent xmlns:mc="http://schemas.openxmlformats.org/markup-compatibility/2006">
              <mc:Choice xmlns:v="urn:schemas-microsoft-com:vml" Requires="v">
                <p:oleObj spid="_x0000_s4101" name="" r:id="rId12" imgW="1739900" imgH="393700" progId="Equation.KSEE3">
                  <p:embed/>
                </p:oleObj>
              </mc:Choice>
              <mc:Fallback>
                <p:oleObj name="" r:id="rId12" imgW="1739900" imgH="393700" progId="Equation.KSEE3">
                  <p:embed/>
                  <p:pic>
                    <p:nvPicPr>
                      <p:cNvPr id="0" name="图片 4100"/>
                      <p:cNvPicPr/>
                      <p:nvPr/>
                    </p:nvPicPr>
                    <p:blipFill>
                      <a:blip r:embed="rId13"/>
                      <a:stretch>
                        <a:fillRect/>
                      </a:stretch>
                    </p:blipFill>
                    <p:spPr>
                      <a:xfrm>
                        <a:off x="824230" y="5601970"/>
                        <a:ext cx="3550920" cy="800100"/>
                      </a:xfrm>
                      <a:prstGeom prst="rect">
                        <a:avLst/>
                      </a:prstGeom>
                    </p:spPr>
                  </p:pic>
                </p:oleObj>
              </mc:Fallback>
            </mc:AlternateContent>
          </a:graphicData>
        </a:graphic>
      </p:graphicFrame>
      <p:graphicFrame>
        <p:nvGraphicFramePr>
          <p:cNvPr id="16" name="对象 15">
            <a:hlinkClick r:id="" action="ppaction://ole?verb="/>
          </p:cNvPr>
          <p:cNvGraphicFramePr>
            <a:graphicFrameLocks noChangeAspect="1"/>
          </p:cNvGraphicFramePr>
          <p:nvPr/>
        </p:nvGraphicFramePr>
        <p:xfrm>
          <a:off x="4376420" y="5592445"/>
          <a:ext cx="1990090" cy="781685"/>
        </p:xfrm>
        <a:graphic>
          <a:graphicData uri="http://schemas.openxmlformats.org/presentationml/2006/ole">
            <mc:AlternateContent xmlns:mc="http://schemas.openxmlformats.org/markup-compatibility/2006">
              <mc:Choice xmlns:v="urn:schemas-microsoft-com:vml" Requires="v">
                <p:oleObj spid="_x0000_s4102" name="" r:id="rId14" imgW="1002665" imgH="393700" progId="Equation.KSEE3">
                  <p:embed/>
                </p:oleObj>
              </mc:Choice>
              <mc:Fallback>
                <p:oleObj name="" r:id="rId14" imgW="1002665" imgH="393700" progId="Equation.KSEE3">
                  <p:embed/>
                  <p:pic>
                    <p:nvPicPr>
                      <p:cNvPr id="0" name="图片 4101"/>
                      <p:cNvPicPr/>
                      <p:nvPr/>
                    </p:nvPicPr>
                    <p:blipFill>
                      <a:blip r:embed="rId15"/>
                      <a:stretch>
                        <a:fillRect/>
                      </a:stretch>
                    </p:blipFill>
                    <p:spPr>
                      <a:xfrm>
                        <a:off x="4376420" y="5592445"/>
                        <a:ext cx="1990090" cy="781685"/>
                      </a:xfrm>
                      <a:prstGeom prst="rect">
                        <a:avLst/>
                      </a:prstGeom>
                    </p:spPr>
                  </p:pic>
                </p:oleObj>
              </mc:Fallback>
            </mc:AlternateContent>
          </a:graphicData>
        </a:graphic>
      </p:graphicFrame>
      <p:graphicFrame>
        <p:nvGraphicFramePr>
          <p:cNvPr id="17" name="对象 16">
            <a:hlinkClick r:id="" action="ppaction://ole?verb="/>
          </p:cNvPr>
          <p:cNvGraphicFramePr>
            <a:graphicFrameLocks noChangeAspect="1"/>
          </p:cNvGraphicFramePr>
          <p:nvPr/>
        </p:nvGraphicFramePr>
        <p:xfrm>
          <a:off x="6367780" y="5556885"/>
          <a:ext cx="1709420" cy="791210"/>
        </p:xfrm>
        <a:graphic>
          <a:graphicData uri="http://schemas.openxmlformats.org/presentationml/2006/ole">
            <mc:AlternateContent xmlns:mc="http://schemas.openxmlformats.org/markup-compatibility/2006">
              <mc:Choice xmlns:v="urn:schemas-microsoft-com:vml" Requires="v">
                <p:oleObj spid="_x0000_s4103" name="" r:id="rId16" imgW="850900" imgH="393700" progId="Equation.KSEE3">
                  <p:embed/>
                </p:oleObj>
              </mc:Choice>
              <mc:Fallback>
                <p:oleObj name="" r:id="rId16" imgW="850900" imgH="393700" progId="Equation.KSEE3">
                  <p:embed/>
                  <p:pic>
                    <p:nvPicPr>
                      <p:cNvPr id="0" name="图片 4102"/>
                      <p:cNvPicPr/>
                      <p:nvPr/>
                    </p:nvPicPr>
                    <p:blipFill>
                      <a:blip r:embed="rId17"/>
                      <a:stretch>
                        <a:fillRect/>
                      </a:stretch>
                    </p:blipFill>
                    <p:spPr>
                      <a:xfrm>
                        <a:off x="6367780" y="5556885"/>
                        <a:ext cx="1709420" cy="791210"/>
                      </a:xfrm>
                      <a:prstGeom prst="rect">
                        <a:avLst/>
                      </a:prstGeom>
                    </p:spPr>
                  </p:pic>
                </p:oleObj>
              </mc:Fallback>
            </mc:AlternateContent>
          </a:graphicData>
        </a:graphic>
      </p:graphicFrame>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amond(in)">
                                      <p:cBhvr>
                                        <p:cTn id="22" dur="2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p:tgtEl>
                                          <p:spTgt spid="11"/>
                                        </p:tgtEl>
                                        <p:attrNameLst>
                                          <p:attrName>ppt_y</p:attrName>
                                        </p:attrNameLst>
                                      </p:cBhvr>
                                      <p:tavLst>
                                        <p:tav tm="0">
                                          <p:val>
                                            <p:strVal val="#ppt_y+#ppt_h*1.125000"/>
                                          </p:val>
                                        </p:tav>
                                        <p:tav tm="100000">
                                          <p:val>
                                            <p:strVal val="#ppt_y"/>
                                          </p:val>
                                        </p:tav>
                                      </p:tavLst>
                                    </p:anim>
                                    <p:animEffect transition="in" filter="wipe(up)">
                                      <p:cBhvr>
                                        <p:cTn id="38" dur="5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nodeType="click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blinds(horizontal)">
                                      <p:cBhvr>
                                        <p:cTn id="49" dur="500"/>
                                        <p:tgtEl>
                                          <p:spTgt spid="16"/>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down)">
                                      <p:cBhvr>
                                        <p:cTn id="5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490220" y="1217930"/>
            <a:ext cx="11200130" cy="520192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575" y="352425"/>
            <a:ext cx="6818630"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3200" kern="0" noProof="0" dirty="0">
                <a:ln>
                  <a:noFill/>
                </a:ln>
                <a:solidFill>
                  <a:schemeClr val="accent1"/>
                </a:solidFill>
                <a:effectLst/>
                <a:uLnTx/>
                <a:uFillTx/>
                <a:cs typeface="+mn-ea"/>
                <a:sym typeface="+mn-lt"/>
              </a:rPr>
              <a:t>一、第一类换元积分法（凑微分法）</a:t>
            </a:r>
            <a:endParaRPr kumimoji="0" lang="zh-CN" altLang="en-US" sz="3200" b="1" i="0" u="none" strike="noStrike" kern="0" cap="none" spc="0" normalizeH="0" baseline="0" noProof="0" dirty="0">
              <a:ln>
                <a:noFill/>
              </a:ln>
              <a:solidFill>
                <a:schemeClr val="accent1"/>
              </a:solidFill>
              <a:effectLst/>
              <a:uLnTx/>
              <a:uFillTx/>
              <a:cs typeface="+mn-ea"/>
              <a:sym typeface="+mn-lt"/>
            </a:endParaRPr>
          </a:p>
        </p:txBody>
      </p:sp>
      <p:pic>
        <p:nvPicPr>
          <p:cNvPr id="2" name="图片 1"/>
          <p:cNvPicPr>
            <a:picLocks noChangeAspect="1"/>
          </p:cNvPicPr>
          <p:nvPr/>
        </p:nvPicPr>
        <p:blipFill>
          <a:blip r:embed="rId2"/>
          <a:stretch>
            <a:fillRect/>
          </a:stretch>
        </p:blipFill>
        <p:spPr>
          <a:xfrm>
            <a:off x="791845" y="1629410"/>
            <a:ext cx="5920740" cy="722630"/>
          </a:xfrm>
          <a:prstGeom prst="rect">
            <a:avLst/>
          </a:prstGeom>
        </p:spPr>
      </p:pic>
      <p:sp>
        <p:nvSpPr>
          <p:cNvPr id="3" name="文本框 2"/>
          <p:cNvSpPr txBox="1"/>
          <p:nvPr/>
        </p:nvSpPr>
        <p:spPr>
          <a:xfrm>
            <a:off x="987425" y="2796540"/>
            <a:ext cx="3387725" cy="460375"/>
          </a:xfrm>
          <a:prstGeom prst="rect">
            <a:avLst/>
          </a:prstGeom>
          <a:noFill/>
        </p:spPr>
        <p:txBody>
          <a:bodyPr wrap="square" rtlCol="0">
            <a:spAutoFit/>
          </a:bodyPr>
          <a:p>
            <a:r>
              <a:rPr lang="zh-CN" altLang="en-US" sz="2400">
                <a:latin typeface="宋体" panose="02010600030101010101" pitchFamily="2" charset="-122"/>
                <a:ea typeface="宋体" panose="02010600030101010101" pitchFamily="2" charset="-122"/>
              </a:rPr>
              <a:t>解：因为</a:t>
            </a:r>
            <a:endParaRPr lang="zh-CN" altLang="en-US" sz="2400">
              <a:latin typeface="宋体" panose="02010600030101010101" pitchFamily="2" charset="-122"/>
              <a:ea typeface="宋体" panose="02010600030101010101" pitchFamily="2" charset="-122"/>
            </a:endParaRPr>
          </a:p>
        </p:txBody>
      </p:sp>
      <p:graphicFrame>
        <p:nvGraphicFramePr>
          <p:cNvPr id="5" name="对象 4">
            <a:hlinkClick r:id="" action="ppaction://ole?verb="/>
          </p:cNvPr>
          <p:cNvGraphicFramePr>
            <a:graphicFrameLocks noChangeAspect="1"/>
          </p:cNvGraphicFramePr>
          <p:nvPr/>
        </p:nvGraphicFramePr>
        <p:xfrm>
          <a:off x="2369185" y="2660015"/>
          <a:ext cx="2414270" cy="734060"/>
        </p:xfrm>
        <a:graphic>
          <a:graphicData uri="http://schemas.openxmlformats.org/presentationml/2006/ole">
            <mc:AlternateContent xmlns:mc="http://schemas.openxmlformats.org/markup-compatibility/2006">
              <mc:Choice xmlns:v="urn:schemas-microsoft-com:vml" Requires="v">
                <p:oleObj spid="_x0000_s5121" name="" r:id="rId3" imgW="1295400" imgH="393700" progId="Equation.KSEE3">
                  <p:embed/>
                </p:oleObj>
              </mc:Choice>
              <mc:Fallback>
                <p:oleObj name="" r:id="rId3" imgW="1295400" imgH="393700" progId="Equation.KSEE3">
                  <p:embed/>
                  <p:pic>
                    <p:nvPicPr>
                      <p:cNvPr id="0" name="图片 5120"/>
                      <p:cNvPicPr/>
                      <p:nvPr/>
                    </p:nvPicPr>
                    <p:blipFill>
                      <a:blip r:embed="rId4"/>
                      <a:stretch>
                        <a:fillRect/>
                      </a:stretch>
                    </p:blipFill>
                    <p:spPr>
                      <a:xfrm>
                        <a:off x="2369185" y="2660015"/>
                        <a:ext cx="2414270" cy="734060"/>
                      </a:xfrm>
                      <a:prstGeom prst="rect">
                        <a:avLst/>
                      </a:prstGeom>
                    </p:spPr>
                  </p:pic>
                </p:oleObj>
              </mc:Fallback>
            </mc:AlternateContent>
          </a:graphicData>
        </a:graphic>
      </p:graphicFrame>
      <p:graphicFrame>
        <p:nvGraphicFramePr>
          <p:cNvPr id="8" name="对象 7">
            <a:hlinkClick r:id="" action="ppaction://ole?verb="/>
          </p:cNvPr>
          <p:cNvGraphicFramePr>
            <a:graphicFrameLocks noChangeAspect="1"/>
          </p:cNvGraphicFramePr>
          <p:nvPr/>
        </p:nvGraphicFramePr>
        <p:xfrm>
          <a:off x="4747578" y="2659380"/>
          <a:ext cx="2089150" cy="585470"/>
        </p:xfrm>
        <a:graphic>
          <a:graphicData uri="http://schemas.openxmlformats.org/presentationml/2006/ole">
            <mc:AlternateContent xmlns:mc="http://schemas.openxmlformats.org/markup-compatibility/2006">
              <mc:Choice xmlns:v="urn:schemas-microsoft-com:vml" Requires="v">
                <p:oleObj spid="_x0000_s5122" name="" r:id="rId5" imgW="1117600" imgH="279400" progId="Equation.KSEE3">
                  <p:embed/>
                </p:oleObj>
              </mc:Choice>
              <mc:Fallback>
                <p:oleObj name="" r:id="rId5" imgW="1117600" imgH="279400" progId="Equation.KSEE3">
                  <p:embed/>
                  <p:pic>
                    <p:nvPicPr>
                      <p:cNvPr id="0" name="图片 5121"/>
                      <p:cNvPicPr/>
                      <p:nvPr/>
                    </p:nvPicPr>
                    <p:blipFill>
                      <a:blip r:embed="rId6"/>
                      <a:stretch>
                        <a:fillRect/>
                      </a:stretch>
                    </p:blipFill>
                    <p:spPr>
                      <a:xfrm>
                        <a:off x="4747578" y="2659380"/>
                        <a:ext cx="2089150" cy="585470"/>
                      </a:xfrm>
                      <a:prstGeom prst="rect">
                        <a:avLst/>
                      </a:prstGeom>
                    </p:spPr>
                  </p:pic>
                </p:oleObj>
              </mc:Fallback>
            </mc:AlternateContent>
          </a:graphicData>
        </a:graphic>
      </p:graphicFrame>
      <p:sp>
        <p:nvSpPr>
          <p:cNvPr id="10" name="文本框 9"/>
          <p:cNvSpPr txBox="1"/>
          <p:nvPr/>
        </p:nvSpPr>
        <p:spPr>
          <a:xfrm>
            <a:off x="1565910" y="3632200"/>
            <a:ext cx="8157210" cy="460375"/>
          </a:xfrm>
          <a:prstGeom prst="rect">
            <a:avLst/>
          </a:prstGeom>
          <a:noFill/>
        </p:spPr>
        <p:txBody>
          <a:bodyPr wrap="square" rtlCol="0">
            <a:spAutoFit/>
          </a:bodyPr>
          <a:p>
            <a:r>
              <a:rPr lang="zh-CN" altLang="en-US" sz="2400">
                <a:latin typeface="宋体" panose="02010600030101010101" pitchFamily="2" charset="-122"/>
                <a:ea typeface="宋体" panose="02010600030101010101" pitchFamily="2" charset="-122"/>
              </a:rPr>
              <a:t>根据公式</a:t>
            </a:r>
            <a:r>
              <a:rPr lang="en-US" altLang="zh-CN" sz="2400">
                <a:latin typeface="宋体" panose="02010600030101010101" pitchFamily="2" charset="-122"/>
                <a:ea typeface="宋体" panose="02010600030101010101" pitchFamily="2" charset="-122"/>
              </a:rPr>
              <a:t>                                </a:t>
            </a:r>
            <a:r>
              <a:rPr lang="zh-CN" altLang="en-US" sz="2400">
                <a:latin typeface="宋体" panose="02010600030101010101" pitchFamily="2" charset="-122"/>
                <a:ea typeface="宋体" panose="02010600030101010101" pitchFamily="2" charset="-122"/>
              </a:rPr>
              <a:t>，可得</a:t>
            </a:r>
            <a:endParaRPr lang="zh-CN" altLang="en-US" sz="2400">
              <a:latin typeface="宋体" panose="02010600030101010101" pitchFamily="2" charset="-122"/>
              <a:ea typeface="宋体" panose="02010600030101010101" pitchFamily="2" charset="-122"/>
            </a:endParaRPr>
          </a:p>
        </p:txBody>
      </p:sp>
      <p:graphicFrame>
        <p:nvGraphicFramePr>
          <p:cNvPr id="11" name="对象 10">
            <a:hlinkClick r:id="" action="ppaction://ole?verb="/>
          </p:cNvPr>
          <p:cNvGraphicFramePr>
            <a:graphicFrameLocks noChangeAspect="1"/>
          </p:cNvGraphicFramePr>
          <p:nvPr/>
        </p:nvGraphicFramePr>
        <p:xfrm>
          <a:off x="2930525" y="3572510"/>
          <a:ext cx="4762500" cy="588645"/>
        </p:xfrm>
        <a:graphic>
          <a:graphicData uri="http://schemas.openxmlformats.org/presentationml/2006/ole">
            <mc:AlternateContent xmlns:mc="http://schemas.openxmlformats.org/markup-compatibility/2006">
              <mc:Choice xmlns:v="urn:schemas-microsoft-com:vml" Requires="v">
                <p:oleObj spid="_x0000_s2051" name="" r:id="rId7" imgW="2260600" imgH="279400" progId="Equation.KSEE3">
                  <p:embed/>
                </p:oleObj>
              </mc:Choice>
              <mc:Fallback>
                <p:oleObj name="" r:id="rId7" imgW="2260600" imgH="279400" progId="Equation.KSEE3">
                  <p:embed/>
                  <p:pic>
                    <p:nvPicPr>
                      <p:cNvPr id="0" name="图片 2050"/>
                      <p:cNvPicPr/>
                      <p:nvPr/>
                    </p:nvPicPr>
                    <p:blipFill>
                      <a:blip r:embed="rId8"/>
                      <a:stretch>
                        <a:fillRect/>
                      </a:stretch>
                    </p:blipFill>
                    <p:spPr>
                      <a:xfrm>
                        <a:off x="2930525" y="3572510"/>
                        <a:ext cx="4762500" cy="588645"/>
                      </a:xfrm>
                      <a:prstGeom prst="rect">
                        <a:avLst/>
                      </a:prstGeom>
                    </p:spPr>
                  </p:pic>
                </p:oleObj>
              </mc:Fallback>
            </mc:AlternateContent>
          </a:graphicData>
        </a:graphic>
      </p:graphicFrame>
      <p:graphicFrame>
        <p:nvGraphicFramePr>
          <p:cNvPr id="9" name="对象 8">
            <a:hlinkClick r:id="" action="ppaction://ole?verb="/>
          </p:cNvPr>
          <p:cNvGraphicFramePr>
            <a:graphicFrameLocks noChangeAspect="1"/>
          </p:cNvGraphicFramePr>
          <p:nvPr/>
        </p:nvGraphicFramePr>
        <p:xfrm>
          <a:off x="1632585" y="4467860"/>
          <a:ext cx="3150870" cy="628650"/>
        </p:xfrm>
        <a:graphic>
          <a:graphicData uri="http://schemas.openxmlformats.org/presentationml/2006/ole">
            <mc:AlternateContent xmlns:mc="http://schemas.openxmlformats.org/markup-compatibility/2006">
              <mc:Choice xmlns:v="urn:schemas-microsoft-com:vml" Requires="v">
                <p:oleObj spid="_x0000_s5123" name="" r:id="rId9" imgW="1587500" imgH="316865" progId="Equation.KSEE3">
                  <p:embed/>
                </p:oleObj>
              </mc:Choice>
              <mc:Fallback>
                <p:oleObj name="" r:id="rId9" imgW="1587500" imgH="316865" progId="Equation.KSEE3">
                  <p:embed/>
                  <p:pic>
                    <p:nvPicPr>
                      <p:cNvPr id="0" name="图片 5122"/>
                      <p:cNvPicPr/>
                      <p:nvPr/>
                    </p:nvPicPr>
                    <p:blipFill>
                      <a:blip r:embed="rId10"/>
                      <a:stretch>
                        <a:fillRect/>
                      </a:stretch>
                    </p:blipFill>
                    <p:spPr>
                      <a:xfrm>
                        <a:off x="1632585" y="4467860"/>
                        <a:ext cx="3150870" cy="628650"/>
                      </a:xfrm>
                      <a:prstGeom prst="rect">
                        <a:avLst/>
                      </a:prstGeom>
                    </p:spPr>
                  </p:pic>
                </p:oleObj>
              </mc:Fallback>
            </mc:AlternateContent>
          </a:graphicData>
        </a:graphic>
      </p:graphicFrame>
      <p:graphicFrame>
        <p:nvGraphicFramePr>
          <p:cNvPr id="12" name="对象 11">
            <a:hlinkClick r:id="" action="ppaction://ole?verb="/>
          </p:cNvPr>
          <p:cNvGraphicFramePr>
            <a:graphicFrameLocks noChangeAspect="1"/>
          </p:cNvGraphicFramePr>
          <p:nvPr/>
        </p:nvGraphicFramePr>
        <p:xfrm>
          <a:off x="4783455" y="4569460"/>
          <a:ext cx="2153285" cy="527050"/>
        </p:xfrm>
        <a:graphic>
          <a:graphicData uri="http://schemas.openxmlformats.org/presentationml/2006/ole">
            <mc:AlternateContent xmlns:mc="http://schemas.openxmlformats.org/markup-compatibility/2006">
              <mc:Choice xmlns:v="urn:schemas-microsoft-com:vml" Requires="v">
                <p:oleObj spid="_x0000_s5124" name="" r:id="rId11" imgW="1143000" imgH="279400" progId="Equation.KSEE3">
                  <p:embed/>
                </p:oleObj>
              </mc:Choice>
              <mc:Fallback>
                <p:oleObj name="" r:id="rId11" imgW="1143000" imgH="279400" progId="Equation.KSEE3">
                  <p:embed/>
                  <p:pic>
                    <p:nvPicPr>
                      <p:cNvPr id="0" name="图片 5123"/>
                      <p:cNvPicPr/>
                      <p:nvPr/>
                    </p:nvPicPr>
                    <p:blipFill>
                      <a:blip r:embed="rId12"/>
                      <a:stretch>
                        <a:fillRect/>
                      </a:stretch>
                    </p:blipFill>
                    <p:spPr>
                      <a:xfrm>
                        <a:off x="4783455" y="4569460"/>
                        <a:ext cx="2153285" cy="527050"/>
                      </a:xfrm>
                      <a:prstGeom prst="rect">
                        <a:avLst/>
                      </a:prstGeom>
                    </p:spPr>
                  </p:pic>
                </p:oleObj>
              </mc:Fallback>
            </mc:AlternateContent>
          </a:graphicData>
        </a:graphic>
      </p:graphicFrame>
      <p:graphicFrame>
        <p:nvGraphicFramePr>
          <p:cNvPr id="13" name="对象 12">
            <a:hlinkClick r:id="" action="ppaction://ole?verb="/>
          </p:cNvPr>
          <p:cNvGraphicFramePr>
            <a:graphicFrameLocks noChangeAspect="1"/>
          </p:cNvGraphicFramePr>
          <p:nvPr/>
        </p:nvGraphicFramePr>
        <p:xfrm>
          <a:off x="2203450" y="5372735"/>
          <a:ext cx="2487295" cy="527050"/>
        </p:xfrm>
        <a:graphic>
          <a:graphicData uri="http://schemas.openxmlformats.org/presentationml/2006/ole">
            <mc:AlternateContent xmlns:mc="http://schemas.openxmlformats.org/markup-compatibility/2006">
              <mc:Choice xmlns:v="urn:schemas-microsoft-com:vml" Requires="v">
                <p:oleObj spid="_x0000_s4" name="" r:id="rId13" imgW="1320165" imgH="279400" progId="Equation.KSEE3">
                  <p:embed/>
                </p:oleObj>
              </mc:Choice>
              <mc:Fallback>
                <p:oleObj name="" r:id="rId13" imgW="1320165" imgH="279400" progId="Equation.KSEE3">
                  <p:embed/>
                  <p:pic>
                    <p:nvPicPr>
                      <p:cNvPr id="0" name="图片 5123"/>
                      <p:cNvPicPr/>
                      <p:nvPr/>
                    </p:nvPicPr>
                    <p:blipFill>
                      <a:blip r:embed="rId14"/>
                      <a:stretch>
                        <a:fillRect/>
                      </a:stretch>
                    </p:blipFill>
                    <p:spPr>
                      <a:xfrm>
                        <a:off x="2203450" y="5372735"/>
                        <a:ext cx="2487295" cy="527050"/>
                      </a:xfrm>
                      <a:prstGeom prst="rect">
                        <a:avLst/>
                      </a:prstGeom>
                    </p:spPr>
                  </p:pic>
                </p:oleObj>
              </mc:Fallback>
            </mc:AlternateContent>
          </a:graphicData>
        </a:graphic>
      </p:graphicFrame>
      <p:graphicFrame>
        <p:nvGraphicFramePr>
          <p:cNvPr id="14" name="对象 13">
            <a:hlinkClick r:id="" action="ppaction://ole?verb="/>
          </p:cNvPr>
          <p:cNvGraphicFramePr>
            <a:graphicFrameLocks noChangeAspect="1"/>
          </p:cNvGraphicFramePr>
          <p:nvPr/>
        </p:nvGraphicFramePr>
        <p:xfrm>
          <a:off x="4747895" y="5273675"/>
          <a:ext cx="2056765" cy="742950"/>
        </p:xfrm>
        <a:graphic>
          <a:graphicData uri="http://schemas.openxmlformats.org/presentationml/2006/ole">
            <mc:AlternateContent xmlns:mc="http://schemas.openxmlformats.org/markup-compatibility/2006">
              <mc:Choice xmlns:v="urn:schemas-microsoft-com:vml" Requires="v">
                <p:oleObj spid="_x0000_s15" name="" r:id="rId15" imgW="1091565" imgH="393700" progId="Equation.KSEE3">
                  <p:embed/>
                </p:oleObj>
              </mc:Choice>
              <mc:Fallback>
                <p:oleObj name="" r:id="rId15" imgW="1091565" imgH="393700" progId="Equation.KSEE3">
                  <p:embed/>
                  <p:pic>
                    <p:nvPicPr>
                      <p:cNvPr id="0" name="图片 5123"/>
                      <p:cNvPicPr/>
                      <p:nvPr/>
                    </p:nvPicPr>
                    <p:blipFill>
                      <a:blip r:embed="rId16"/>
                      <a:stretch>
                        <a:fillRect/>
                      </a:stretch>
                    </p:blipFill>
                    <p:spPr>
                      <a:xfrm>
                        <a:off x="4747895" y="5273675"/>
                        <a:ext cx="2056765" cy="742950"/>
                      </a:xfrm>
                      <a:prstGeom prst="rect">
                        <a:avLst/>
                      </a:prstGeom>
                    </p:spPr>
                  </p:pic>
                </p:oleObj>
              </mc:Fallback>
            </mc:AlternateContent>
          </a:graphicData>
        </a:graphic>
      </p:graphicFrame>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p:tgtEl>
                                          <p:spTgt spid="8"/>
                                        </p:tgtEl>
                                        <p:attrNameLst>
                                          <p:attrName>ppt_y</p:attrName>
                                        </p:attrNameLst>
                                      </p:cBhvr>
                                      <p:tavLst>
                                        <p:tav tm="0">
                                          <p:val>
                                            <p:strVal val="#ppt_y+#ppt_h*1.125000"/>
                                          </p:val>
                                        </p:tav>
                                        <p:tav tm="100000">
                                          <p:val>
                                            <p:strVal val="#ppt_y"/>
                                          </p:val>
                                        </p:tav>
                                      </p:tavLst>
                                    </p:anim>
                                    <p:animEffect transition="in" filter="wipe(up)">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ppt_x"/>
                                          </p:val>
                                        </p:tav>
                                        <p:tav tm="100000">
                                          <p:val>
                                            <p:strVal val="#ppt_x"/>
                                          </p:val>
                                        </p:tav>
                                      </p:tavLst>
                                    </p:anim>
                                    <p:anim calcmode="lin" valueType="num">
                                      <p:cBhvr additive="base">
                                        <p:cTn id="3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barn(inVertical)">
                                      <p:cBhvr>
                                        <p:cTn id="38" dur="5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18" presetClass="entr" presetSubtype="12"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strips(downLeft)">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17" presetClass="entr" presetSubtype="10" fill="hold" nodeType="click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fltVal val="0"/>
                                          </p:val>
                                        </p:tav>
                                        <p:tav tm="100000">
                                          <p:val>
                                            <p:strVal val="#ppt_w"/>
                                          </p:val>
                                        </p:tav>
                                      </p:tavLst>
                                    </p:anim>
                                    <p:anim calcmode="lin" valueType="num">
                                      <p:cBhvr>
                                        <p:cTn id="49" dur="500" fill="hold"/>
                                        <p:tgtEl>
                                          <p:spTgt spid="13"/>
                                        </p:tgtEl>
                                        <p:attrNameLst>
                                          <p:attrName>ppt_h</p:attrName>
                                        </p:attrNameLst>
                                      </p:cBhvr>
                                      <p:tavLst>
                                        <p:tav tm="0">
                                          <p:val>
                                            <p:strVal val="#ppt_h"/>
                                          </p:val>
                                        </p:tav>
                                        <p:tav tm="100000">
                                          <p:val>
                                            <p:strVal val="#ppt_h"/>
                                          </p:val>
                                        </p:tav>
                                      </p:tavLst>
                                    </p:anim>
                                  </p:childTnLst>
                                </p:cTn>
                              </p:par>
                            </p:childTnLst>
                          </p:cTn>
                        </p:par>
                      </p:childTnLst>
                    </p:cTn>
                  </p:par>
                  <p:par>
                    <p:cTn id="50" fill="hold">
                      <p:stCondLst>
                        <p:cond delay="indefinite"/>
                      </p:stCondLst>
                      <p:childTnLst>
                        <p:par>
                          <p:cTn id="51" fill="hold">
                            <p:stCondLst>
                              <p:cond delay="0"/>
                            </p:stCondLst>
                            <p:childTnLst>
                              <p:par>
                                <p:cTn id="52" presetID="29" presetClass="entr" presetSubtype="0" fill="hold" nodeType="click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p:cTn id="54" dur="1000" fill="hold"/>
                                        <p:tgtEl>
                                          <p:spTgt spid="14"/>
                                        </p:tgtEl>
                                        <p:attrNameLst>
                                          <p:attrName>ppt_x</p:attrName>
                                        </p:attrNameLst>
                                      </p:cBhvr>
                                      <p:tavLst>
                                        <p:tav tm="0">
                                          <p:val>
                                            <p:strVal val="#ppt_x-.2"/>
                                          </p:val>
                                        </p:tav>
                                        <p:tav tm="100000">
                                          <p:val>
                                            <p:strVal val="#ppt_x"/>
                                          </p:val>
                                        </p:tav>
                                      </p:tavLst>
                                    </p:anim>
                                    <p:anim calcmode="lin" valueType="num">
                                      <p:cBhvr>
                                        <p:cTn id="55"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56"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0" grpId="0"/>
      <p:bldP spid="10"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575" y="352425"/>
            <a:ext cx="6879590"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3200" kern="0" noProof="0" dirty="0">
                <a:ln>
                  <a:noFill/>
                </a:ln>
                <a:solidFill>
                  <a:schemeClr val="accent1"/>
                </a:solidFill>
                <a:effectLst/>
                <a:uLnTx/>
                <a:uFillTx/>
                <a:cs typeface="+mn-ea"/>
                <a:sym typeface="+mn-lt"/>
              </a:rPr>
              <a:t>二、第二类换元积分法（去根号）</a:t>
            </a:r>
            <a:endParaRPr kumimoji="0" lang="zh-CN" altLang="en-US" sz="3200" b="1" i="0" u="none" strike="noStrike" kern="0" cap="none" spc="0" normalizeH="0" baseline="0" noProof="0" dirty="0">
              <a:ln>
                <a:noFill/>
              </a:ln>
              <a:solidFill>
                <a:schemeClr val="accent1"/>
              </a:solidFill>
              <a:effectLst/>
              <a:uLnTx/>
              <a:uFillTx/>
              <a:cs typeface="+mn-ea"/>
              <a:sym typeface="+mn-lt"/>
            </a:endParaRPr>
          </a:p>
        </p:txBody>
      </p:sp>
      <p:sp>
        <p:nvSpPr>
          <p:cNvPr id="3" name="文本框 2"/>
          <p:cNvSpPr txBox="1"/>
          <p:nvPr/>
        </p:nvSpPr>
        <p:spPr>
          <a:xfrm>
            <a:off x="712470" y="1348105"/>
            <a:ext cx="6300470" cy="583565"/>
          </a:xfrm>
          <a:prstGeom prst="rect">
            <a:avLst/>
          </a:prstGeom>
        </p:spPr>
        <p:txBody>
          <a:bodyPr wrap="square">
            <a:spAutoFit/>
          </a:bodyPr>
          <a:p>
            <a:pPr marL="0" indent="0" algn="just" defTabSz="266700">
              <a:spcAft>
                <a:spcPct val="0"/>
              </a:spcAft>
            </a:pPr>
            <a:r>
              <a:rPr lang="zh-CN" altLang="en-US" sz="3200" b="1">
                <a:latin typeface="宋体" panose="02010600030101010101" pitchFamily="2" charset="-122"/>
                <a:ea typeface="宋体" panose="02010600030101010101" pitchFamily="2" charset="-122"/>
              </a:rPr>
              <a:t>（一）第二类换元积分法</a:t>
            </a:r>
            <a:endParaRPr lang="zh-CN" altLang="en-US" sz="3200" b="1">
              <a:latin typeface="宋体" panose="02010600030101010101" pitchFamily="2" charset="-122"/>
              <a:ea typeface="宋体" panose="02010600030101010101" pitchFamily="2" charset="-122"/>
            </a:endParaRPr>
          </a:p>
        </p:txBody>
      </p:sp>
      <p:sp>
        <p:nvSpPr>
          <p:cNvPr id="5" name="文本框 4"/>
          <p:cNvSpPr txBox="1"/>
          <p:nvPr/>
        </p:nvSpPr>
        <p:spPr>
          <a:xfrm>
            <a:off x="1273175" y="2274570"/>
            <a:ext cx="10085070" cy="521970"/>
          </a:xfrm>
          <a:prstGeom prst="rect">
            <a:avLst/>
          </a:prstGeom>
          <a:noFill/>
        </p:spPr>
        <p:txBody>
          <a:bodyPr wrap="square" rtlCol="0">
            <a:spAutoFit/>
          </a:bodyPr>
          <a:p>
            <a:r>
              <a:rPr lang="zh-CN" altLang="en-US" sz="2800">
                <a:latin typeface="宋体" panose="02010600030101010101" pitchFamily="2" charset="-122"/>
                <a:ea typeface="宋体" panose="02010600030101010101" pitchFamily="2" charset="-122"/>
              </a:rPr>
              <a:t>设函数</a:t>
            </a:r>
            <a:r>
              <a:rPr lang="en-US" altLang="zh-CN" sz="2800">
                <a:latin typeface="宋体" panose="02010600030101010101" pitchFamily="2" charset="-122"/>
                <a:ea typeface="宋体" panose="02010600030101010101" pitchFamily="2" charset="-122"/>
              </a:rPr>
              <a:t>       </a:t>
            </a:r>
            <a:r>
              <a:rPr lang="zh-CN" altLang="en-US" sz="2800">
                <a:latin typeface="宋体" panose="02010600030101010101" pitchFamily="2" charset="-122"/>
                <a:ea typeface="宋体" panose="02010600030101010101" pitchFamily="2" charset="-122"/>
              </a:rPr>
              <a:t>严格单调、可导，且</a:t>
            </a:r>
            <a:r>
              <a:rPr lang="en-US" altLang="zh-CN" sz="2800">
                <a:latin typeface="宋体" panose="02010600030101010101" pitchFamily="2" charset="-122"/>
                <a:ea typeface="宋体" panose="02010600030101010101" pitchFamily="2" charset="-122"/>
              </a:rPr>
              <a:t>       </a:t>
            </a:r>
            <a:r>
              <a:rPr lang="zh-CN" altLang="en-US" sz="2800">
                <a:latin typeface="宋体" panose="02010600030101010101" pitchFamily="2" charset="-122"/>
                <a:ea typeface="宋体" panose="02010600030101010101" pitchFamily="2" charset="-122"/>
              </a:rPr>
              <a:t>，设</a:t>
            </a:r>
            <a:r>
              <a:rPr lang="en-US" altLang="zh-CN" sz="2800">
                <a:latin typeface="宋体" panose="02010600030101010101" pitchFamily="2" charset="-122"/>
                <a:ea typeface="宋体" panose="02010600030101010101" pitchFamily="2" charset="-122"/>
              </a:rPr>
              <a:t>         </a:t>
            </a:r>
            <a:r>
              <a:rPr lang="zh-CN" altLang="en-US" sz="2800">
                <a:latin typeface="宋体" panose="02010600030101010101" pitchFamily="2" charset="-122"/>
                <a:ea typeface="宋体" panose="02010600030101010101" pitchFamily="2" charset="-122"/>
              </a:rPr>
              <a:t>具有</a:t>
            </a:r>
            <a:r>
              <a:rPr lang="en-US" altLang="zh-CN" sz="2800">
                <a:latin typeface="宋体" panose="02010600030101010101" pitchFamily="2" charset="-122"/>
                <a:ea typeface="宋体" panose="02010600030101010101" pitchFamily="2" charset="-122"/>
              </a:rPr>
              <a:t>          </a:t>
            </a:r>
            <a:endParaRPr lang="en-US" altLang="zh-CN" sz="2800">
              <a:latin typeface="宋体" panose="02010600030101010101" pitchFamily="2" charset="-122"/>
              <a:ea typeface="宋体" panose="02010600030101010101" pitchFamily="2" charset="-122"/>
            </a:endParaRPr>
          </a:p>
        </p:txBody>
      </p:sp>
      <p:graphicFrame>
        <p:nvGraphicFramePr>
          <p:cNvPr id="18" name="对象 17">
            <a:hlinkClick r:id="" action="ppaction://ole?verb="/>
          </p:cNvPr>
          <p:cNvGraphicFramePr>
            <a:graphicFrameLocks noChangeAspect="1"/>
          </p:cNvGraphicFramePr>
          <p:nvPr/>
        </p:nvGraphicFramePr>
        <p:xfrm>
          <a:off x="2479040" y="2289175"/>
          <a:ext cx="1064260" cy="452120"/>
        </p:xfrm>
        <a:graphic>
          <a:graphicData uri="http://schemas.openxmlformats.org/presentationml/2006/ole">
            <mc:AlternateContent xmlns:mc="http://schemas.openxmlformats.org/markup-compatibility/2006">
              <mc:Choice xmlns:v="urn:schemas-microsoft-com:vml" Requires="v">
                <p:oleObj spid="_x0000_s2049" name="" r:id="rId2" imgW="508000" imgH="215900" progId="Equation.KSEE3">
                  <p:embed/>
                </p:oleObj>
              </mc:Choice>
              <mc:Fallback>
                <p:oleObj name="" r:id="rId2" imgW="508000" imgH="215900" progId="Equation.KSEE3">
                  <p:embed/>
                  <p:pic>
                    <p:nvPicPr>
                      <p:cNvPr id="0" name="图片 2048"/>
                      <p:cNvPicPr/>
                      <p:nvPr/>
                    </p:nvPicPr>
                    <p:blipFill>
                      <a:blip r:embed="rId3"/>
                      <a:stretch>
                        <a:fillRect/>
                      </a:stretch>
                    </p:blipFill>
                    <p:spPr>
                      <a:xfrm>
                        <a:off x="2479040" y="2289175"/>
                        <a:ext cx="1064260" cy="452120"/>
                      </a:xfrm>
                      <a:prstGeom prst="rect">
                        <a:avLst/>
                      </a:prstGeom>
                    </p:spPr>
                  </p:pic>
                </p:oleObj>
              </mc:Fallback>
            </mc:AlternateContent>
          </a:graphicData>
        </a:graphic>
      </p:graphicFrame>
      <p:graphicFrame>
        <p:nvGraphicFramePr>
          <p:cNvPr id="19" name="对象 18">
            <a:hlinkClick r:id="" action="ppaction://ole?verb="/>
          </p:cNvPr>
          <p:cNvGraphicFramePr>
            <a:graphicFrameLocks noChangeAspect="1"/>
          </p:cNvGraphicFramePr>
          <p:nvPr/>
        </p:nvGraphicFramePr>
        <p:xfrm>
          <a:off x="6956425" y="2270760"/>
          <a:ext cx="1189355" cy="470535"/>
        </p:xfrm>
        <a:graphic>
          <a:graphicData uri="http://schemas.openxmlformats.org/presentationml/2006/ole">
            <mc:AlternateContent xmlns:mc="http://schemas.openxmlformats.org/markup-compatibility/2006">
              <mc:Choice xmlns:v="urn:schemas-microsoft-com:vml" Requires="v">
                <p:oleObj spid="_x0000_s2050" name="" r:id="rId4" imgW="545465" imgH="215900" progId="Equation.KSEE3">
                  <p:embed/>
                </p:oleObj>
              </mc:Choice>
              <mc:Fallback>
                <p:oleObj name="" r:id="rId4" imgW="545465" imgH="215900" progId="Equation.KSEE3">
                  <p:embed/>
                  <p:pic>
                    <p:nvPicPr>
                      <p:cNvPr id="0" name="图片 2049"/>
                      <p:cNvPicPr/>
                      <p:nvPr/>
                    </p:nvPicPr>
                    <p:blipFill>
                      <a:blip r:embed="rId5"/>
                      <a:stretch>
                        <a:fillRect/>
                      </a:stretch>
                    </p:blipFill>
                    <p:spPr>
                      <a:xfrm>
                        <a:off x="6956425" y="2270760"/>
                        <a:ext cx="1189355" cy="470535"/>
                      </a:xfrm>
                      <a:prstGeom prst="rect">
                        <a:avLst/>
                      </a:prstGeom>
                    </p:spPr>
                  </p:pic>
                </p:oleObj>
              </mc:Fallback>
            </mc:AlternateContent>
          </a:graphicData>
        </a:graphic>
      </p:graphicFrame>
      <p:graphicFrame>
        <p:nvGraphicFramePr>
          <p:cNvPr id="20" name="对象 19">
            <a:hlinkClick r:id="" action="ppaction://ole?verb="/>
          </p:cNvPr>
          <p:cNvGraphicFramePr>
            <a:graphicFrameLocks noChangeAspect="1"/>
          </p:cNvGraphicFramePr>
          <p:nvPr/>
        </p:nvGraphicFramePr>
        <p:xfrm>
          <a:off x="8836025" y="2323465"/>
          <a:ext cx="1521460" cy="438150"/>
        </p:xfrm>
        <a:graphic>
          <a:graphicData uri="http://schemas.openxmlformats.org/presentationml/2006/ole">
            <mc:AlternateContent xmlns:mc="http://schemas.openxmlformats.org/markup-compatibility/2006">
              <mc:Choice xmlns:v="urn:schemas-microsoft-com:vml" Requires="v">
                <p:oleObj spid="_x0000_s2051" name="" r:id="rId6" imgW="749300" imgH="215900" progId="Equation.KSEE3">
                  <p:embed/>
                </p:oleObj>
              </mc:Choice>
              <mc:Fallback>
                <p:oleObj name="" r:id="rId6" imgW="749300" imgH="215900" progId="Equation.KSEE3">
                  <p:embed/>
                  <p:pic>
                    <p:nvPicPr>
                      <p:cNvPr id="0" name="图片 2050"/>
                      <p:cNvPicPr/>
                      <p:nvPr/>
                    </p:nvPicPr>
                    <p:blipFill>
                      <a:blip r:embed="rId7"/>
                      <a:stretch>
                        <a:fillRect/>
                      </a:stretch>
                    </p:blipFill>
                    <p:spPr>
                      <a:xfrm>
                        <a:off x="8836025" y="2323465"/>
                        <a:ext cx="1521460" cy="438150"/>
                      </a:xfrm>
                      <a:prstGeom prst="rect">
                        <a:avLst/>
                      </a:prstGeom>
                    </p:spPr>
                  </p:pic>
                </p:oleObj>
              </mc:Fallback>
            </mc:AlternateContent>
          </a:graphicData>
        </a:graphic>
      </p:graphicFrame>
      <p:sp>
        <p:nvSpPr>
          <p:cNvPr id="23" name="文本框 22"/>
          <p:cNvSpPr txBox="1"/>
          <p:nvPr/>
        </p:nvSpPr>
        <p:spPr>
          <a:xfrm>
            <a:off x="539115" y="3079115"/>
            <a:ext cx="3423920" cy="521970"/>
          </a:xfrm>
          <a:prstGeom prst="rect">
            <a:avLst/>
          </a:prstGeom>
          <a:noFill/>
        </p:spPr>
        <p:txBody>
          <a:bodyPr wrap="square" rtlCol="0">
            <a:spAutoFit/>
          </a:bodyPr>
          <a:p>
            <a:r>
              <a:rPr lang="zh-CN" altLang="en-US" sz="2800">
                <a:latin typeface="宋体" panose="02010600030101010101" pitchFamily="2" charset="-122"/>
                <a:ea typeface="宋体" panose="02010600030101010101" pitchFamily="2" charset="-122"/>
              </a:rPr>
              <a:t>原函数，则</a:t>
            </a:r>
            <a:endParaRPr lang="zh-CN" altLang="en-US" sz="2800">
              <a:latin typeface="宋体" panose="02010600030101010101" pitchFamily="2" charset="-122"/>
              <a:ea typeface="宋体" panose="02010600030101010101" pitchFamily="2" charset="-122"/>
            </a:endParaRPr>
          </a:p>
        </p:txBody>
      </p:sp>
      <p:graphicFrame>
        <p:nvGraphicFramePr>
          <p:cNvPr id="24" name="对象 23">
            <a:hlinkClick r:id="" action="ppaction://ole?verb="/>
          </p:cNvPr>
          <p:cNvGraphicFramePr>
            <a:graphicFrameLocks noChangeAspect="1"/>
          </p:cNvGraphicFramePr>
          <p:nvPr/>
        </p:nvGraphicFramePr>
        <p:xfrm>
          <a:off x="1899285" y="3707130"/>
          <a:ext cx="7237095" cy="924560"/>
        </p:xfrm>
        <a:graphic>
          <a:graphicData uri="http://schemas.openxmlformats.org/presentationml/2006/ole">
            <mc:AlternateContent xmlns:mc="http://schemas.openxmlformats.org/markup-compatibility/2006">
              <mc:Choice xmlns:v="urn:schemas-microsoft-com:vml" Requires="v">
                <p:oleObj spid="_x0000_s2052" name="" r:id="rId8" imgW="2057400" imgH="304800" progId="Equation.KSEE3">
                  <p:embed/>
                </p:oleObj>
              </mc:Choice>
              <mc:Fallback>
                <p:oleObj name="" r:id="rId8" imgW="2057400" imgH="304800" progId="Equation.KSEE3">
                  <p:embed/>
                  <p:pic>
                    <p:nvPicPr>
                      <p:cNvPr id="0" name="图片 2051"/>
                      <p:cNvPicPr/>
                      <p:nvPr/>
                    </p:nvPicPr>
                    <p:blipFill>
                      <a:blip r:embed="rId9"/>
                      <a:stretch>
                        <a:fillRect/>
                      </a:stretch>
                    </p:blipFill>
                    <p:spPr>
                      <a:xfrm>
                        <a:off x="1899285" y="3707130"/>
                        <a:ext cx="7237095" cy="924560"/>
                      </a:xfrm>
                      <a:prstGeom prst="rect">
                        <a:avLst/>
                      </a:prstGeom>
                    </p:spPr>
                  </p:pic>
                </p:oleObj>
              </mc:Fallback>
            </mc:AlternateContent>
          </a:graphicData>
        </a:graphic>
      </p:graphicFrame>
      <p:sp>
        <p:nvSpPr>
          <p:cNvPr id="25" name="文本框 24"/>
          <p:cNvSpPr txBox="1"/>
          <p:nvPr/>
        </p:nvSpPr>
        <p:spPr>
          <a:xfrm>
            <a:off x="680720" y="4902200"/>
            <a:ext cx="5316855" cy="521970"/>
          </a:xfrm>
          <a:prstGeom prst="rect">
            <a:avLst/>
          </a:prstGeom>
          <a:noFill/>
        </p:spPr>
        <p:txBody>
          <a:bodyPr wrap="square" rtlCol="0">
            <a:spAutoFit/>
          </a:bodyPr>
          <a:p>
            <a:r>
              <a:rPr lang="zh-CN" altLang="en-US" sz="2800">
                <a:latin typeface="宋体" panose="02010600030101010101" pitchFamily="2" charset="-122"/>
                <a:ea typeface="宋体" panose="02010600030101010101" pitchFamily="2" charset="-122"/>
              </a:rPr>
              <a:t>其中</a:t>
            </a:r>
            <a:r>
              <a:rPr lang="en-US" altLang="zh-CN" sz="2800">
                <a:latin typeface="宋体" panose="02010600030101010101" pitchFamily="2" charset="-122"/>
                <a:ea typeface="宋体" panose="02010600030101010101" pitchFamily="2" charset="-122"/>
              </a:rPr>
              <a:t>      </a:t>
            </a:r>
            <a:r>
              <a:rPr lang="zh-CN" altLang="en-US" sz="2800">
                <a:latin typeface="宋体" panose="02010600030101010101" pitchFamily="2" charset="-122"/>
                <a:ea typeface="宋体" panose="02010600030101010101" pitchFamily="2" charset="-122"/>
              </a:rPr>
              <a:t>是</a:t>
            </a:r>
            <a:r>
              <a:rPr lang="en-US" altLang="zh-CN" sz="2800">
                <a:latin typeface="宋体" panose="02010600030101010101" pitchFamily="2" charset="-122"/>
                <a:ea typeface="宋体" panose="02010600030101010101" pitchFamily="2" charset="-122"/>
              </a:rPr>
              <a:t>        </a:t>
            </a:r>
            <a:r>
              <a:rPr lang="zh-CN" altLang="en-US" sz="2800">
                <a:latin typeface="宋体" panose="02010600030101010101" pitchFamily="2" charset="-122"/>
                <a:ea typeface="宋体" panose="02010600030101010101" pitchFamily="2" charset="-122"/>
              </a:rPr>
              <a:t>的反函数</a:t>
            </a:r>
            <a:r>
              <a:rPr lang="en-US" altLang="zh-CN" sz="2800">
                <a:latin typeface="宋体" panose="02010600030101010101" pitchFamily="2" charset="-122"/>
                <a:ea typeface="宋体" panose="02010600030101010101" pitchFamily="2" charset="-122"/>
              </a:rPr>
              <a:t>.</a:t>
            </a:r>
            <a:endParaRPr lang="en-US" altLang="zh-CN" sz="2800">
              <a:latin typeface="宋体" panose="02010600030101010101" pitchFamily="2" charset="-122"/>
              <a:ea typeface="宋体" panose="02010600030101010101" pitchFamily="2" charset="-122"/>
            </a:endParaRPr>
          </a:p>
        </p:txBody>
      </p:sp>
      <p:graphicFrame>
        <p:nvGraphicFramePr>
          <p:cNvPr id="26" name="对象 25">
            <a:hlinkClick r:id="" action="ppaction://ole?verb="/>
          </p:cNvPr>
          <p:cNvGraphicFramePr>
            <a:graphicFrameLocks noChangeAspect="1"/>
          </p:cNvGraphicFramePr>
          <p:nvPr/>
        </p:nvGraphicFramePr>
        <p:xfrm>
          <a:off x="1533525" y="4902200"/>
          <a:ext cx="945515" cy="515620"/>
        </p:xfrm>
        <a:graphic>
          <a:graphicData uri="http://schemas.openxmlformats.org/presentationml/2006/ole">
            <mc:AlternateContent xmlns:mc="http://schemas.openxmlformats.org/markup-compatibility/2006">
              <mc:Choice xmlns:v="urn:schemas-microsoft-com:vml" Requires="v">
                <p:oleObj spid="_x0000_s2053" name="" r:id="rId10" imgW="419100" imgH="228600" progId="Equation.KSEE3">
                  <p:embed/>
                </p:oleObj>
              </mc:Choice>
              <mc:Fallback>
                <p:oleObj name="" r:id="rId10" imgW="419100" imgH="228600" progId="Equation.KSEE3">
                  <p:embed/>
                  <p:pic>
                    <p:nvPicPr>
                      <p:cNvPr id="0" name="图片 2052"/>
                      <p:cNvPicPr/>
                      <p:nvPr/>
                    </p:nvPicPr>
                    <p:blipFill>
                      <a:blip r:embed="rId11"/>
                      <a:stretch>
                        <a:fillRect/>
                      </a:stretch>
                    </p:blipFill>
                    <p:spPr>
                      <a:xfrm>
                        <a:off x="1533525" y="4902200"/>
                        <a:ext cx="945515" cy="515620"/>
                      </a:xfrm>
                      <a:prstGeom prst="rect">
                        <a:avLst/>
                      </a:prstGeom>
                    </p:spPr>
                  </p:pic>
                </p:oleObj>
              </mc:Fallback>
            </mc:AlternateContent>
          </a:graphicData>
        </a:graphic>
      </p:graphicFrame>
      <p:graphicFrame>
        <p:nvGraphicFramePr>
          <p:cNvPr id="27" name="对象 26">
            <a:hlinkClick r:id="" action="ppaction://ole?verb="/>
          </p:cNvPr>
          <p:cNvGraphicFramePr>
            <a:graphicFrameLocks noChangeAspect="1"/>
          </p:cNvGraphicFramePr>
          <p:nvPr/>
        </p:nvGraphicFramePr>
        <p:xfrm>
          <a:off x="3019425" y="4902200"/>
          <a:ext cx="1179830" cy="501650"/>
        </p:xfrm>
        <a:graphic>
          <a:graphicData uri="http://schemas.openxmlformats.org/presentationml/2006/ole">
            <mc:AlternateContent xmlns:mc="http://schemas.openxmlformats.org/markup-compatibility/2006">
              <mc:Choice xmlns:v="urn:schemas-microsoft-com:vml" Requires="v">
                <p:oleObj spid="_x0000_s2054" name="" r:id="rId12" imgW="508000" imgH="215900" progId="Equation.KSEE3">
                  <p:embed/>
                </p:oleObj>
              </mc:Choice>
              <mc:Fallback>
                <p:oleObj name="" r:id="rId12" imgW="508000" imgH="215900" progId="Equation.KSEE3">
                  <p:embed/>
                  <p:pic>
                    <p:nvPicPr>
                      <p:cNvPr id="0" name="图片 2053"/>
                      <p:cNvPicPr/>
                      <p:nvPr/>
                    </p:nvPicPr>
                    <p:blipFill>
                      <a:blip r:embed="rId13"/>
                      <a:stretch>
                        <a:fillRect/>
                      </a:stretch>
                    </p:blipFill>
                    <p:spPr>
                      <a:xfrm>
                        <a:off x="3019425" y="4902200"/>
                        <a:ext cx="1179830" cy="501650"/>
                      </a:xfrm>
                      <a:prstGeom prst="rect">
                        <a:avLst/>
                      </a:prstGeom>
                    </p:spPr>
                  </p:pic>
                </p:oleObj>
              </mc:Fallback>
            </mc:AlternateContent>
          </a:graphicData>
        </a:graphic>
      </p:graphicFrame>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par>
                                <p:cTn id="14" presetID="12" presetClass="entr" presetSubtype="4"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ppt_y</p:attrName>
                                        </p:attrNameLst>
                                      </p:cBhvr>
                                      <p:tavLst>
                                        <p:tav tm="0">
                                          <p:val>
                                            <p:strVal val="#ppt_y+#ppt_h*1.125000"/>
                                          </p:val>
                                        </p:tav>
                                        <p:tav tm="100000">
                                          <p:val>
                                            <p:strVal val="#ppt_y"/>
                                          </p:val>
                                        </p:tav>
                                      </p:tavLst>
                                    </p:anim>
                                    <p:animEffect transition="in" filter="wipe(up)">
                                      <p:cBhvr>
                                        <p:cTn id="17" dur="500"/>
                                        <p:tgtEl>
                                          <p:spTgt spid="18"/>
                                        </p:tgtEl>
                                      </p:cBhvr>
                                    </p:animEffect>
                                  </p:childTnLst>
                                </p:cTn>
                              </p:par>
                              <p:par>
                                <p:cTn id="18" presetID="12" presetClass="entr" presetSubtype="4" fill="hold" nodeType="with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500"/>
                                        <p:tgtEl>
                                          <p:spTgt spid="19"/>
                                        </p:tgtEl>
                                        <p:attrNameLst>
                                          <p:attrName>ppt_y</p:attrName>
                                        </p:attrNameLst>
                                      </p:cBhvr>
                                      <p:tavLst>
                                        <p:tav tm="0">
                                          <p:val>
                                            <p:strVal val="#ppt_y+#ppt_h*1.125000"/>
                                          </p:val>
                                        </p:tav>
                                        <p:tav tm="100000">
                                          <p:val>
                                            <p:strVal val="#ppt_y"/>
                                          </p:val>
                                        </p:tav>
                                      </p:tavLst>
                                    </p:anim>
                                    <p:animEffect transition="in" filter="wipe(up)">
                                      <p:cBhvr>
                                        <p:cTn id="21" dur="500"/>
                                        <p:tgtEl>
                                          <p:spTgt spid="19"/>
                                        </p:tgtEl>
                                      </p:cBhvr>
                                    </p:animEffect>
                                  </p:childTnLst>
                                </p:cTn>
                              </p:par>
                              <p:par>
                                <p:cTn id="22" presetID="12" presetClass="entr" presetSubtype="4"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p:tgtEl>
                                          <p:spTgt spid="20"/>
                                        </p:tgtEl>
                                        <p:attrNameLst>
                                          <p:attrName>ppt_y</p:attrName>
                                        </p:attrNameLst>
                                      </p:cBhvr>
                                      <p:tavLst>
                                        <p:tav tm="0">
                                          <p:val>
                                            <p:strVal val="#ppt_y+#ppt_h*1.125000"/>
                                          </p:val>
                                        </p:tav>
                                        <p:tav tm="100000">
                                          <p:val>
                                            <p:strVal val="#ppt_y"/>
                                          </p:val>
                                        </p:tav>
                                      </p:tavLst>
                                    </p:anim>
                                    <p:animEffect transition="in" filter="wipe(up)">
                                      <p:cBhvr>
                                        <p:cTn id="25" dur="500"/>
                                        <p:tgtEl>
                                          <p:spTgt spid="20"/>
                                        </p:tgtEl>
                                      </p:cBhvr>
                                    </p:animEffect>
                                  </p:childTnLst>
                                </p:cTn>
                              </p:par>
                              <p:par>
                                <p:cTn id="26" presetID="12" presetClass="entr" presetSubtype="4"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500"/>
                                        <p:tgtEl>
                                          <p:spTgt spid="23"/>
                                        </p:tgtEl>
                                        <p:attrNameLst>
                                          <p:attrName>ppt_y</p:attrName>
                                        </p:attrNameLst>
                                      </p:cBhvr>
                                      <p:tavLst>
                                        <p:tav tm="0">
                                          <p:val>
                                            <p:strVal val="#ppt_y+#ppt_h*1.125000"/>
                                          </p:val>
                                        </p:tav>
                                        <p:tav tm="100000">
                                          <p:val>
                                            <p:strVal val="#ppt_y"/>
                                          </p:val>
                                        </p:tav>
                                      </p:tavLst>
                                    </p:anim>
                                    <p:animEffect transition="in" filter="wipe(up)">
                                      <p:cBhvr>
                                        <p:cTn id="29" dur="500"/>
                                        <p:tgtEl>
                                          <p:spTgt spid="2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down)">
                                      <p:cBhvr>
                                        <p:cTn id="34" dur="500"/>
                                        <p:tgtEl>
                                          <p:spTgt spid="24"/>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barn(inVertical)">
                                      <p:cBhvr>
                                        <p:cTn id="39" dur="500"/>
                                        <p:tgtEl>
                                          <p:spTgt spid="25"/>
                                        </p:tgtEl>
                                      </p:cBhvr>
                                    </p:animEffect>
                                  </p:childTnLst>
                                </p:cTn>
                              </p:par>
                              <p:par>
                                <p:cTn id="40" presetID="16" presetClass="entr" presetSubtype="21" fill="hold"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barn(inVertical)">
                                      <p:cBhvr>
                                        <p:cTn id="42" dur="500"/>
                                        <p:tgtEl>
                                          <p:spTgt spid="26"/>
                                        </p:tgtEl>
                                      </p:cBhvr>
                                    </p:animEffect>
                                  </p:childTnLst>
                                </p:cTn>
                              </p:par>
                              <p:par>
                                <p:cTn id="43" presetID="16" presetClass="entr" presetSubtype="21" fill="hold"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barn(inVertical)">
                                      <p:cBhvr>
                                        <p:cTn id="4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23" grpId="0"/>
      <p:bldP spid="5" grpId="1"/>
      <p:bldP spid="23" grpId="1"/>
      <p:bldP spid="25" grpId="0"/>
      <p:bldP spid="25"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575" y="352425"/>
            <a:ext cx="6440170"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3200" kern="0" noProof="0" dirty="0">
                <a:ln>
                  <a:noFill/>
                </a:ln>
                <a:solidFill>
                  <a:schemeClr val="accent1"/>
                </a:solidFill>
                <a:effectLst/>
                <a:uLnTx/>
                <a:uFillTx/>
                <a:cs typeface="+mn-ea"/>
                <a:sym typeface="+mn-lt"/>
              </a:rPr>
              <a:t>二、第二类换元积分法（去根号）</a:t>
            </a:r>
            <a:endParaRPr kumimoji="0" lang="zh-CN" altLang="en-US" sz="3200" b="1" i="0" u="none" strike="noStrike" kern="0" cap="none" spc="0" normalizeH="0" baseline="0" noProof="0" dirty="0">
              <a:ln>
                <a:noFill/>
              </a:ln>
              <a:solidFill>
                <a:schemeClr val="accent1"/>
              </a:solidFill>
              <a:effectLst/>
              <a:uLnTx/>
              <a:uFillTx/>
              <a:cs typeface="+mn-ea"/>
              <a:sym typeface="+mn-lt"/>
            </a:endParaRPr>
          </a:p>
        </p:txBody>
      </p:sp>
      <p:grpSp>
        <p:nvGrpSpPr>
          <p:cNvPr id="18" name="组合 17"/>
          <p:cNvGrpSpPr/>
          <p:nvPr/>
        </p:nvGrpSpPr>
        <p:grpSpPr>
          <a:xfrm>
            <a:off x="490220" y="1217930"/>
            <a:ext cx="11200130" cy="520192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4" name="文本框 3"/>
          <p:cNvSpPr txBox="1"/>
          <p:nvPr/>
        </p:nvSpPr>
        <p:spPr>
          <a:xfrm>
            <a:off x="840740" y="1499870"/>
            <a:ext cx="4352925"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（二）常用积分代换</a:t>
            </a:r>
            <a:endParaRPr lang="zh-CN" altLang="en-US" sz="2800" b="1">
              <a:latin typeface="宋体" panose="02010600030101010101" pitchFamily="2" charset="-122"/>
              <a:ea typeface="宋体" panose="02010600030101010101" pitchFamily="2" charset="-122"/>
            </a:endParaRPr>
          </a:p>
        </p:txBody>
      </p:sp>
      <p:pic>
        <p:nvPicPr>
          <p:cNvPr id="10" name="图片 9"/>
          <p:cNvPicPr>
            <a:picLocks noChangeAspect="1"/>
          </p:cNvPicPr>
          <p:nvPr/>
        </p:nvPicPr>
        <p:blipFill>
          <a:blip r:embed="rId2"/>
          <a:stretch>
            <a:fillRect/>
          </a:stretch>
        </p:blipFill>
        <p:spPr>
          <a:xfrm>
            <a:off x="1618615" y="2406015"/>
            <a:ext cx="4020820" cy="635635"/>
          </a:xfrm>
          <a:prstGeom prst="rect">
            <a:avLst/>
          </a:prstGeom>
        </p:spPr>
      </p:pic>
      <p:pic>
        <p:nvPicPr>
          <p:cNvPr id="11" name="图片 10"/>
          <p:cNvPicPr>
            <a:picLocks noChangeAspect="1"/>
          </p:cNvPicPr>
          <p:nvPr/>
        </p:nvPicPr>
        <p:blipFill>
          <a:blip r:embed="rId3"/>
          <a:stretch>
            <a:fillRect/>
          </a:stretch>
        </p:blipFill>
        <p:spPr>
          <a:xfrm>
            <a:off x="5910580" y="2406015"/>
            <a:ext cx="4529455" cy="635635"/>
          </a:xfrm>
          <a:prstGeom prst="rect">
            <a:avLst/>
          </a:prstGeom>
        </p:spPr>
      </p:pic>
      <p:pic>
        <p:nvPicPr>
          <p:cNvPr id="12" name="图片 11"/>
          <p:cNvPicPr>
            <a:picLocks noChangeAspect="1"/>
          </p:cNvPicPr>
          <p:nvPr/>
        </p:nvPicPr>
        <p:blipFill>
          <a:blip r:embed="rId4"/>
          <a:stretch>
            <a:fillRect/>
          </a:stretch>
        </p:blipFill>
        <p:spPr>
          <a:xfrm>
            <a:off x="1694815" y="3503930"/>
            <a:ext cx="3944620" cy="614045"/>
          </a:xfrm>
          <a:prstGeom prst="rect">
            <a:avLst/>
          </a:prstGeom>
        </p:spPr>
      </p:pic>
      <p:pic>
        <p:nvPicPr>
          <p:cNvPr id="13" name="图片 12"/>
          <p:cNvPicPr>
            <a:picLocks noChangeAspect="1"/>
          </p:cNvPicPr>
          <p:nvPr/>
        </p:nvPicPr>
        <p:blipFill>
          <a:blip r:embed="rId5"/>
          <a:stretch>
            <a:fillRect/>
          </a:stretch>
        </p:blipFill>
        <p:spPr>
          <a:xfrm>
            <a:off x="5910580" y="3482975"/>
            <a:ext cx="4276090" cy="629285"/>
          </a:xfrm>
          <a:prstGeom prst="rect">
            <a:avLst/>
          </a:prstGeom>
        </p:spPr>
      </p:pic>
      <p:pic>
        <p:nvPicPr>
          <p:cNvPr id="14" name="图片 13"/>
          <p:cNvPicPr>
            <a:picLocks noChangeAspect="1"/>
          </p:cNvPicPr>
          <p:nvPr/>
        </p:nvPicPr>
        <p:blipFill>
          <a:blip r:embed="rId6"/>
          <a:stretch>
            <a:fillRect/>
          </a:stretch>
        </p:blipFill>
        <p:spPr>
          <a:xfrm>
            <a:off x="1763395" y="4580255"/>
            <a:ext cx="3876040" cy="74866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linds(horizontal)">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18" presetClass="entr" presetSubtype="12" fill="hold"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trips(downLeft)">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575" y="352425"/>
            <a:ext cx="7022465"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3200" kern="0" noProof="0" dirty="0">
                <a:ln>
                  <a:noFill/>
                </a:ln>
                <a:solidFill>
                  <a:schemeClr val="accent1"/>
                </a:solidFill>
                <a:effectLst/>
                <a:uLnTx/>
                <a:uFillTx/>
                <a:cs typeface="+mn-ea"/>
                <a:sym typeface="+mn-lt"/>
              </a:rPr>
              <a:t>二、第二类换元积分法（去根号）</a:t>
            </a:r>
            <a:endParaRPr kumimoji="0" lang="zh-CN" altLang="en-US" sz="3200" b="1" i="0" u="none" strike="noStrike" kern="0" cap="none" spc="0" normalizeH="0" baseline="0" noProof="0" dirty="0">
              <a:ln>
                <a:noFill/>
              </a:ln>
              <a:solidFill>
                <a:schemeClr val="accent1"/>
              </a:solidFill>
              <a:effectLst/>
              <a:uLnTx/>
              <a:uFillTx/>
              <a:cs typeface="+mn-ea"/>
              <a:sym typeface="+mn-lt"/>
            </a:endParaRPr>
          </a:p>
        </p:txBody>
      </p:sp>
      <p:pic>
        <p:nvPicPr>
          <p:cNvPr id="3" name="图片 2"/>
          <p:cNvPicPr>
            <a:picLocks noChangeAspect="1"/>
          </p:cNvPicPr>
          <p:nvPr/>
        </p:nvPicPr>
        <p:blipFill>
          <a:blip r:embed="rId2"/>
          <a:stretch>
            <a:fillRect/>
          </a:stretch>
        </p:blipFill>
        <p:spPr>
          <a:xfrm>
            <a:off x="988060" y="1246505"/>
            <a:ext cx="3456305" cy="731520"/>
          </a:xfrm>
          <a:prstGeom prst="rect">
            <a:avLst/>
          </a:prstGeom>
        </p:spPr>
      </p:pic>
      <p:sp>
        <p:nvSpPr>
          <p:cNvPr id="2" name="文本框 1"/>
          <p:cNvSpPr txBox="1"/>
          <p:nvPr/>
        </p:nvSpPr>
        <p:spPr>
          <a:xfrm>
            <a:off x="1113790" y="2320290"/>
            <a:ext cx="4017010" cy="460375"/>
          </a:xfrm>
          <a:prstGeom prst="rect">
            <a:avLst/>
          </a:prstGeom>
          <a:noFill/>
        </p:spPr>
        <p:txBody>
          <a:bodyPr wrap="square" rtlCol="0">
            <a:spAutoFit/>
          </a:bodyPr>
          <a:p>
            <a:r>
              <a:rPr lang="zh-CN" altLang="en-US" sz="2400">
                <a:latin typeface="宋体" panose="02010600030101010101" pitchFamily="2" charset="-122"/>
                <a:ea typeface="宋体" panose="02010600030101010101" pitchFamily="2" charset="-122"/>
              </a:rPr>
              <a:t>解：根据常用积分代换公式</a:t>
            </a:r>
            <a:r>
              <a:rPr lang="en-US" altLang="zh-CN" sz="2400">
                <a:latin typeface="宋体" panose="02010600030101010101" pitchFamily="2" charset="-122"/>
                <a:ea typeface="宋体" panose="02010600030101010101" pitchFamily="2" charset="-122"/>
              </a:rPr>
              <a:t>1</a:t>
            </a:r>
            <a:r>
              <a:rPr lang="zh-CN" altLang="en-US" sz="2400">
                <a:latin typeface="宋体" panose="02010600030101010101" pitchFamily="2" charset="-122"/>
                <a:ea typeface="宋体" panose="02010600030101010101" pitchFamily="2" charset="-122"/>
              </a:rPr>
              <a:t>，</a:t>
            </a:r>
            <a:endParaRPr lang="zh-CN" altLang="en-US" sz="2400">
              <a:latin typeface="宋体" panose="02010600030101010101" pitchFamily="2" charset="-122"/>
              <a:ea typeface="宋体" panose="02010600030101010101" pitchFamily="2" charset="-122"/>
            </a:endParaRPr>
          </a:p>
        </p:txBody>
      </p:sp>
      <p:sp>
        <p:nvSpPr>
          <p:cNvPr id="4" name="文本框 3"/>
          <p:cNvSpPr txBox="1"/>
          <p:nvPr/>
        </p:nvSpPr>
        <p:spPr>
          <a:xfrm>
            <a:off x="5130800" y="2320290"/>
            <a:ext cx="2325370" cy="460375"/>
          </a:xfrm>
          <a:prstGeom prst="rect">
            <a:avLst/>
          </a:prstGeom>
          <a:noFill/>
        </p:spPr>
        <p:txBody>
          <a:bodyPr wrap="square" rtlCol="0">
            <a:spAutoFit/>
          </a:bodyPr>
          <a:p>
            <a:r>
              <a:rPr lang="zh-CN" altLang="en-US" sz="2400">
                <a:latin typeface="宋体" panose="02010600030101010101" pitchFamily="2" charset="-122"/>
                <a:ea typeface="宋体" panose="02010600030101010101" pitchFamily="2" charset="-122"/>
              </a:rPr>
              <a:t>令</a:t>
            </a:r>
            <a:r>
              <a:rPr lang="en-US" altLang="zh-CN" sz="2400">
                <a:latin typeface="宋体" panose="02010600030101010101" pitchFamily="2" charset="-122"/>
                <a:ea typeface="宋体" panose="02010600030101010101" pitchFamily="2" charset="-122"/>
              </a:rPr>
              <a:t>          </a:t>
            </a:r>
            <a:r>
              <a:rPr lang="zh-CN" altLang="en-US" sz="2400">
                <a:latin typeface="宋体" panose="02010600030101010101" pitchFamily="2" charset="-122"/>
                <a:ea typeface="宋体" panose="02010600030101010101" pitchFamily="2" charset="-122"/>
              </a:rPr>
              <a:t>，</a:t>
            </a:r>
            <a:endParaRPr lang="zh-CN" altLang="en-US" sz="2400">
              <a:latin typeface="宋体" panose="02010600030101010101" pitchFamily="2" charset="-122"/>
              <a:ea typeface="宋体" panose="02010600030101010101" pitchFamily="2" charset="-122"/>
            </a:endParaRPr>
          </a:p>
        </p:txBody>
      </p:sp>
      <p:graphicFrame>
        <p:nvGraphicFramePr>
          <p:cNvPr id="10" name="对象 9">
            <a:hlinkClick r:id="" action="ppaction://ole?verb="/>
          </p:cNvPr>
          <p:cNvGraphicFramePr>
            <a:graphicFrameLocks noChangeAspect="1"/>
          </p:cNvGraphicFramePr>
          <p:nvPr/>
        </p:nvGraphicFramePr>
        <p:xfrm>
          <a:off x="5572760" y="2320290"/>
          <a:ext cx="1441450" cy="471805"/>
        </p:xfrm>
        <a:graphic>
          <a:graphicData uri="http://schemas.openxmlformats.org/presentationml/2006/ole">
            <mc:AlternateContent xmlns:mc="http://schemas.openxmlformats.org/markup-compatibility/2006">
              <mc:Choice xmlns:v="urn:schemas-microsoft-com:vml" Requires="v">
                <p:oleObj spid="_x0000_s1025" name="" r:id="rId3" imgW="698500" imgH="228600" progId="Equation.KSEE3">
                  <p:embed/>
                </p:oleObj>
              </mc:Choice>
              <mc:Fallback>
                <p:oleObj name="" r:id="rId3" imgW="698500" imgH="228600" progId="Equation.KSEE3">
                  <p:embed/>
                  <p:pic>
                    <p:nvPicPr>
                      <p:cNvPr id="0" name="图片 1024"/>
                      <p:cNvPicPr/>
                      <p:nvPr/>
                    </p:nvPicPr>
                    <p:blipFill>
                      <a:blip r:embed="rId4"/>
                      <a:stretch>
                        <a:fillRect/>
                      </a:stretch>
                    </p:blipFill>
                    <p:spPr>
                      <a:xfrm>
                        <a:off x="5572760" y="2320290"/>
                        <a:ext cx="1441450" cy="471805"/>
                      </a:xfrm>
                      <a:prstGeom prst="rect">
                        <a:avLst/>
                      </a:prstGeom>
                    </p:spPr>
                  </p:pic>
                </p:oleObj>
              </mc:Fallback>
            </mc:AlternateContent>
          </a:graphicData>
        </a:graphic>
      </p:graphicFrame>
      <p:sp>
        <p:nvSpPr>
          <p:cNvPr id="11" name="文本框 10"/>
          <p:cNvSpPr txBox="1"/>
          <p:nvPr/>
        </p:nvSpPr>
        <p:spPr>
          <a:xfrm>
            <a:off x="7201535" y="2320290"/>
            <a:ext cx="3644900" cy="460375"/>
          </a:xfrm>
          <a:prstGeom prst="rect">
            <a:avLst/>
          </a:prstGeom>
          <a:noFill/>
        </p:spPr>
        <p:txBody>
          <a:bodyPr wrap="square" rtlCol="0">
            <a:spAutoFit/>
          </a:bodyPr>
          <a:p>
            <a:r>
              <a:rPr lang="zh-CN" altLang="en-US" sz="2400">
                <a:latin typeface="宋体" panose="02010600030101010101" pitchFamily="2" charset="-122"/>
                <a:ea typeface="宋体" panose="02010600030101010101" pitchFamily="2" charset="-122"/>
              </a:rPr>
              <a:t>则</a:t>
            </a:r>
            <a:endParaRPr lang="zh-CN" altLang="en-US" sz="2400">
              <a:latin typeface="宋体" panose="02010600030101010101" pitchFamily="2" charset="-122"/>
              <a:ea typeface="宋体" panose="02010600030101010101" pitchFamily="2" charset="-122"/>
            </a:endParaRPr>
          </a:p>
        </p:txBody>
      </p:sp>
      <p:graphicFrame>
        <p:nvGraphicFramePr>
          <p:cNvPr id="12" name="对象 11">
            <a:hlinkClick r:id="" action="ppaction://ole?verb="/>
          </p:cNvPr>
          <p:cNvGraphicFramePr>
            <a:graphicFrameLocks noChangeAspect="1"/>
          </p:cNvGraphicFramePr>
          <p:nvPr/>
        </p:nvGraphicFramePr>
        <p:xfrm>
          <a:off x="7639050" y="2060575"/>
          <a:ext cx="2345055" cy="941070"/>
        </p:xfrm>
        <a:graphic>
          <a:graphicData uri="http://schemas.openxmlformats.org/presentationml/2006/ole">
            <mc:AlternateContent xmlns:mc="http://schemas.openxmlformats.org/markup-compatibility/2006">
              <mc:Choice xmlns:v="urn:schemas-microsoft-com:vml" Requires="v">
                <p:oleObj spid="_x0000_s1026" name="" r:id="rId5" imgW="1143000" imgH="419100" progId="Equation.KSEE3">
                  <p:embed/>
                </p:oleObj>
              </mc:Choice>
              <mc:Fallback>
                <p:oleObj name="" r:id="rId5" imgW="1143000" imgH="419100" progId="Equation.KSEE3">
                  <p:embed/>
                  <p:pic>
                    <p:nvPicPr>
                      <p:cNvPr id="0" name="图片 1025"/>
                      <p:cNvPicPr/>
                      <p:nvPr/>
                    </p:nvPicPr>
                    <p:blipFill>
                      <a:blip r:embed="rId6"/>
                      <a:stretch>
                        <a:fillRect/>
                      </a:stretch>
                    </p:blipFill>
                    <p:spPr>
                      <a:xfrm>
                        <a:off x="7639050" y="2060575"/>
                        <a:ext cx="2345055" cy="941070"/>
                      </a:xfrm>
                      <a:prstGeom prst="rect">
                        <a:avLst/>
                      </a:prstGeom>
                    </p:spPr>
                  </p:pic>
                </p:oleObj>
              </mc:Fallback>
            </mc:AlternateContent>
          </a:graphicData>
        </a:graphic>
      </p:graphicFrame>
      <p:graphicFrame>
        <p:nvGraphicFramePr>
          <p:cNvPr id="13" name="对象 12">
            <a:hlinkClick r:id="" action="ppaction://ole?verb="/>
          </p:cNvPr>
          <p:cNvGraphicFramePr>
            <a:graphicFrameLocks noChangeAspect="1"/>
          </p:cNvGraphicFramePr>
          <p:nvPr/>
        </p:nvGraphicFramePr>
        <p:xfrm>
          <a:off x="1824990" y="3001645"/>
          <a:ext cx="2768600" cy="863600"/>
        </p:xfrm>
        <a:graphic>
          <a:graphicData uri="http://schemas.openxmlformats.org/presentationml/2006/ole">
            <mc:AlternateContent xmlns:mc="http://schemas.openxmlformats.org/markup-compatibility/2006">
              <mc:Choice xmlns:v="urn:schemas-microsoft-com:vml" Requires="v">
                <p:oleObj spid="_x0000_s1027" name="" r:id="rId7" imgW="1270000" imgH="419100" progId="Equation.KSEE3">
                  <p:embed/>
                </p:oleObj>
              </mc:Choice>
              <mc:Fallback>
                <p:oleObj name="" r:id="rId7" imgW="1270000" imgH="419100" progId="Equation.KSEE3">
                  <p:embed/>
                  <p:pic>
                    <p:nvPicPr>
                      <p:cNvPr id="0" name="图片 1026"/>
                      <p:cNvPicPr/>
                      <p:nvPr/>
                    </p:nvPicPr>
                    <p:blipFill>
                      <a:blip r:embed="rId8"/>
                      <a:stretch>
                        <a:fillRect/>
                      </a:stretch>
                    </p:blipFill>
                    <p:spPr>
                      <a:xfrm>
                        <a:off x="1824990" y="3001645"/>
                        <a:ext cx="2768600" cy="863600"/>
                      </a:xfrm>
                      <a:prstGeom prst="rect">
                        <a:avLst/>
                      </a:prstGeom>
                    </p:spPr>
                  </p:pic>
                </p:oleObj>
              </mc:Fallback>
            </mc:AlternateContent>
          </a:graphicData>
        </a:graphic>
      </p:graphicFrame>
      <p:graphicFrame>
        <p:nvGraphicFramePr>
          <p:cNvPr id="14" name="对象 13">
            <a:hlinkClick r:id="" action="ppaction://ole?verb="/>
          </p:cNvPr>
          <p:cNvGraphicFramePr>
            <a:graphicFrameLocks noChangeAspect="1"/>
          </p:cNvGraphicFramePr>
          <p:nvPr/>
        </p:nvGraphicFramePr>
        <p:xfrm>
          <a:off x="4593590" y="3030855"/>
          <a:ext cx="1991360" cy="834390"/>
        </p:xfrm>
        <a:graphic>
          <a:graphicData uri="http://schemas.openxmlformats.org/presentationml/2006/ole">
            <mc:AlternateContent xmlns:mc="http://schemas.openxmlformats.org/markup-compatibility/2006">
              <mc:Choice xmlns:v="urn:schemas-microsoft-com:vml" Requires="v">
                <p:oleObj spid="_x0000_s1028" name="" r:id="rId9" imgW="939800" imgH="393700" progId="Equation.KSEE3">
                  <p:embed/>
                </p:oleObj>
              </mc:Choice>
              <mc:Fallback>
                <p:oleObj name="" r:id="rId9" imgW="939800" imgH="393700" progId="Equation.KSEE3">
                  <p:embed/>
                  <p:pic>
                    <p:nvPicPr>
                      <p:cNvPr id="0" name="图片 1027"/>
                      <p:cNvPicPr/>
                      <p:nvPr/>
                    </p:nvPicPr>
                    <p:blipFill>
                      <a:blip r:embed="rId10"/>
                      <a:stretch>
                        <a:fillRect/>
                      </a:stretch>
                    </p:blipFill>
                    <p:spPr>
                      <a:xfrm>
                        <a:off x="4593590" y="3030855"/>
                        <a:ext cx="1991360" cy="834390"/>
                      </a:xfrm>
                      <a:prstGeom prst="rect">
                        <a:avLst/>
                      </a:prstGeom>
                    </p:spPr>
                  </p:pic>
                </p:oleObj>
              </mc:Fallback>
            </mc:AlternateContent>
          </a:graphicData>
        </a:graphic>
      </p:graphicFrame>
      <p:graphicFrame>
        <p:nvGraphicFramePr>
          <p:cNvPr id="15" name="对象 14">
            <a:hlinkClick r:id="" action="ppaction://ole?verb="/>
          </p:cNvPr>
          <p:cNvGraphicFramePr>
            <a:graphicFrameLocks noChangeAspect="1"/>
          </p:cNvGraphicFramePr>
          <p:nvPr/>
        </p:nvGraphicFramePr>
        <p:xfrm>
          <a:off x="2566035" y="4115435"/>
          <a:ext cx="2856865" cy="981075"/>
        </p:xfrm>
        <a:graphic>
          <a:graphicData uri="http://schemas.openxmlformats.org/presentationml/2006/ole">
            <mc:AlternateContent xmlns:mc="http://schemas.openxmlformats.org/markup-compatibility/2006">
              <mc:Choice xmlns:v="urn:schemas-microsoft-com:vml" Requires="v">
                <p:oleObj spid="_x0000_s1029" name="" r:id="rId11" imgW="1257300" imgH="431800" progId="Equation.KSEE3">
                  <p:embed/>
                </p:oleObj>
              </mc:Choice>
              <mc:Fallback>
                <p:oleObj name="" r:id="rId11" imgW="1257300" imgH="431800" progId="Equation.KSEE3">
                  <p:embed/>
                  <p:pic>
                    <p:nvPicPr>
                      <p:cNvPr id="0" name="图片 1028"/>
                      <p:cNvPicPr/>
                      <p:nvPr/>
                    </p:nvPicPr>
                    <p:blipFill>
                      <a:blip r:embed="rId12"/>
                      <a:stretch>
                        <a:fillRect/>
                      </a:stretch>
                    </p:blipFill>
                    <p:spPr>
                      <a:xfrm>
                        <a:off x="2566035" y="4115435"/>
                        <a:ext cx="2856865" cy="981075"/>
                      </a:xfrm>
                      <a:prstGeom prst="rect">
                        <a:avLst/>
                      </a:prstGeom>
                    </p:spPr>
                  </p:pic>
                </p:oleObj>
              </mc:Fallback>
            </mc:AlternateContent>
          </a:graphicData>
        </a:graphic>
      </p:graphicFrame>
      <p:graphicFrame>
        <p:nvGraphicFramePr>
          <p:cNvPr id="16" name="对象 15">
            <a:hlinkClick r:id="" action="ppaction://ole?verb="/>
          </p:cNvPr>
          <p:cNvGraphicFramePr>
            <a:graphicFrameLocks noChangeAspect="1"/>
          </p:cNvGraphicFramePr>
          <p:nvPr/>
        </p:nvGraphicFramePr>
        <p:xfrm>
          <a:off x="2526665" y="5196205"/>
          <a:ext cx="4058285" cy="855980"/>
        </p:xfrm>
        <a:graphic>
          <a:graphicData uri="http://schemas.openxmlformats.org/presentationml/2006/ole">
            <mc:AlternateContent xmlns:mc="http://schemas.openxmlformats.org/markup-compatibility/2006">
              <mc:Choice xmlns:v="urn:schemas-microsoft-com:vml" Requires="v">
                <p:oleObj spid="_x0000_s1030" name="" r:id="rId13" imgW="1866900" imgH="393700" progId="Equation.KSEE3">
                  <p:embed/>
                </p:oleObj>
              </mc:Choice>
              <mc:Fallback>
                <p:oleObj name="" r:id="rId13" imgW="1866900" imgH="393700" progId="Equation.KSEE3">
                  <p:embed/>
                  <p:pic>
                    <p:nvPicPr>
                      <p:cNvPr id="0" name="图片 1029"/>
                      <p:cNvPicPr/>
                      <p:nvPr/>
                    </p:nvPicPr>
                    <p:blipFill>
                      <a:blip r:embed="rId14"/>
                      <a:stretch>
                        <a:fillRect/>
                      </a:stretch>
                    </p:blipFill>
                    <p:spPr>
                      <a:xfrm>
                        <a:off x="2526665" y="5196205"/>
                        <a:ext cx="4058285" cy="855980"/>
                      </a:xfrm>
                      <a:prstGeom prst="rect">
                        <a:avLst/>
                      </a:prstGeom>
                    </p:spPr>
                  </p:pic>
                </p:oleObj>
              </mc:Fallback>
            </mc:AlternateContent>
          </a:graphicData>
        </a:graphic>
      </p:graphicFrame>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9"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1000" fill="hold"/>
                                        <p:tgtEl>
                                          <p:spTgt spid="10"/>
                                        </p:tgtEl>
                                        <p:attrNameLst>
                                          <p:attrName>ppt_x</p:attrName>
                                        </p:attrNameLst>
                                      </p:cBhvr>
                                      <p:tavLst>
                                        <p:tav tm="0">
                                          <p:val>
                                            <p:strVal val="#ppt_x-.2"/>
                                          </p:val>
                                        </p:tav>
                                        <p:tav tm="100000">
                                          <p:val>
                                            <p:strVal val="#ppt_x"/>
                                          </p:val>
                                        </p:tav>
                                      </p:tavLst>
                                    </p:anim>
                                    <p:anim calcmode="lin" valueType="num">
                                      <p:cBhvr>
                                        <p:cTn id="18"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
                                        </p:tgtEl>
                                      </p:cBhvr>
                                    </p:animEffect>
                                  </p:childTnLst>
                                </p:cTn>
                              </p:par>
                              <p:par>
                                <p:cTn id="20" presetID="29" presetClass="entr" presetSubtype="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1000" fill="hold"/>
                                        <p:tgtEl>
                                          <p:spTgt spid="4"/>
                                        </p:tgtEl>
                                        <p:attrNameLst>
                                          <p:attrName>ppt_x</p:attrName>
                                        </p:attrNameLst>
                                      </p:cBhvr>
                                      <p:tavLst>
                                        <p:tav tm="0">
                                          <p:val>
                                            <p:strVal val="#ppt_x-.2"/>
                                          </p:val>
                                        </p:tav>
                                        <p:tav tm="100000">
                                          <p:val>
                                            <p:strVal val="#ppt_x"/>
                                          </p:val>
                                        </p:tav>
                                      </p:tavLst>
                                    </p:anim>
                                    <p:anim calcmode="lin" valueType="num">
                                      <p:cBhvr>
                                        <p:cTn id="23"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4" dur="10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down)">
                                      <p:cBhvr>
                                        <p:cTn id="29" dur="500"/>
                                        <p:tgtEl>
                                          <p:spTgt spid="12"/>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strips(downLeft)">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arn(inVertical)">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nodeType="click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500"/>
                                        <p:tgtEl>
                                          <p:spTgt spid="15"/>
                                        </p:tgtEl>
                                        <p:attrNameLst>
                                          <p:attrName>ppt_y</p:attrName>
                                        </p:attrNameLst>
                                      </p:cBhvr>
                                      <p:tavLst>
                                        <p:tav tm="0">
                                          <p:val>
                                            <p:strVal val="#ppt_y+#ppt_h*1.125000"/>
                                          </p:val>
                                        </p:tav>
                                        <p:tav tm="100000">
                                          <p:val>
                                            <p:strVal val="#ppt_y"/>
                                          </p:val>
                                        </p:tav>
                                      </p:tavLst>
                                    </p:anim>
                                    <p:animEffect transition="in" filter="wipe(up)">
                                      <p:cBhvr>
                                        <p:cTn id="48" dur="500"/>
                                        <p:tgtEl>
                                          <p:spTgt spid="15"/>
                                        </p:tgtEl>
                                      </p:cBhvr>
                                    </p:animEffect>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nodeType="click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1000"/>
                                        <p:tgtEl>
                                          <p:spTgt spid="16"/>
                                        </p:tgtEl>
                                      </p:cBhvr>
                                    </p:animEffect>
                                    <p:anim calcmode="lin" valueType="num">
                                      <p:cBhvr>
                                        <p:cTn id="54" dur="1000" fill="hold"/>
                                        <p:tgtEl>
                                          <p:spTgt spid="16"/>
                                        </p:tgtEl>
                                        <p:attrNameLst>
                                          <p:attrName>ppt_x</p:attrName>
                                        </p:attrNameLst>
                                      </p:cBhvr>
                                      <p:tavLst>
                                        <p:tav tm="0">
                                          <p:val>
                                            <p:strVal val="#ppt_x"/>
                                          </p:val>
                                        </p:tav>
                                        <p:tav tm="100000">
                                          <p:val>
                                            <p:strVal val="#ppt_x"/>
                                          </p:val>
                                        </p:tav>
                                      </p:tavLst>
                                    </p:anim>
                                    <p:anim calcmode="lin" valueType="num">
                                      <p:cBhvr>
                                        <p:cTn id="5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P spid="11" grpId="0"/>
      <p:bldP spid="11"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575" y="352425"/>
            <a:ext cx="7632065"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3200" kern="0" noProof="0" dirty="0">
                <a:ln>
                  <a:noFill/>
                </a:ln>
                <a:solidFill>
                  <a:schemeClr val="accent1"/>
                </a:solidFill>
                <a:effectLst/>
                <a:uLnTx/>
                <a:uFillTx/>
                <a:cs typeface="+mn-ea"/>
                <a:sym typeface="+mn-lt"/>
              </a:rPr>
              <a:t>二、第二类换元积分法（去根号）</a:t>
            </a:r>
            <a:endParaRPr kumimoji="0" lang="zh-CN" altLang="en-US" sz="3200" b="1" i="0" u="none" strike="noStrike" kern="0" cap="none" spc="0" normalizeH="0" baseline="0" noProof="0" dirty="0">
              <a:ln>
                <a:noFill/>
              </a:ln>
              <a:solidFill>
                <a:schemeClr val="accent1"/>
              </a:solidFill>
              <a:effectLst/>
              <a:uLnTx/>
              <a:uFillTx/>
              <a:cs typeface="+mn-ea"/>
              <a:sym typeface="+mn-lt"/>
            </a:endParaRPr>
          </a:p>
        </p:txBody>
      </p:sp>
      <p:pic>
        <p:nvPicPr>
          <p:cNvPr id="11" name="图片 10"/>
          <p:cNvPicPr>
            <a:picLocks noChangeAspect="1"/>
          </p:cNvPicPr>
          <p:nvPr/>
        </p:nvPicPr>
        <p:blipFill>
          <a:blip r:embed="rId2"/>
          <a:stretch>
            <a:fillRect/>
          </a:stretch>
        </p:blipFill>
        <p:spPr>
          <a:xfrm>
            <a:off x="912495" y="1292225"/>
            <a:ext cx="6013450" cy="767715"/>
          </a:xfrm>
          <a:prstGeom prst="rect">
            <a:avLst/>
          </a:prstGeom>
        </p:spPr>
      </p:pic>
      <p:pic>
        <p:nvPicPr>
          <p:cNvPr id="13" name="图片 12"/>
          <p:cNvPicPr>
            <a:picLocks noChangeAspect="1"/>
          </p:cNvPicPr>
          <p:nvPr/>
        </p:nvPicPr>
        <p:blipFill>
          <a:blip r:embed="rId3"/>
          <a:stretch>
            <a:fillRect/>
          </a:stretch>
        </p:blipFill>
        <p:spPr>
          <a:xfrm>
            <a:off x="1438910" y="2212340"/>
            <a:ext cx="3669030" cy="626745"/>
          </a:xfrm>
          <a:prstGeom prst="rect">
            <a:avLst/>
          </a:prstGeom>
        </p:spPr>
      </p:pic>
      <p:pic>
        <p:nvPicPr>
          <p:cNvPr id="14" name="图片 13"/>
          <p:cNvPicPr>
            <a:picLocks noChangeAspect="1"/>
          </p:cNvPicPr>
          <p:nvPr/>
        </p:nvPicPr>
        <p:blipFill>
          <a:blip r:embed="rId4"/>
          <a:stretch>
            <a:fillRect/>
          </a:stretch>
        </p:blipFill>
        <p:spPr>
          <a:xfrm>
            <a:off x="2047240" y="3162300"/>
            <a:ext cx="2465070" cy="723900"/>
          </a:xfrm>
          <a:prstGeom prst="rect">
            <a:avLst/>
          </a:prstGeom>
        </p:spPr>
      </p:pic>
      <p:pic>
        <p:nvPicPr>
          <p:cNvPr id="15" name="图片 14"/>
          <p:cNvPicPr>
            <a:picLocks noChangeAspect="1"/>
          </p:cNvPicPr>
          <p:nvPr/>
        </p:nvPicPr>
        <p:blipFill>
          <a:blip r:embed="rId5"/>
          <a:stretch>
            <a:fillRect/>
          </a:stretch>
        </p:blipFill>
        <p:spPr>
          <a:xfrm>
            <a:off x="4512310" y="3171190"/>
            <a:ext cx="1807845" cy="715645"/>
          </a:xfrm>
          <a:prstGeom prst="rect">
            <a:avLst/>
          </a:prstGeom>
        </p:spPr>
      </p:pic>
      <p:pic>
        <p:nvPicPr>
          <p:cNvPr id="16" name="图片 15"/>
          <p:cNvPicPr>
            <a:picLocks noChangeAspect="1"/>
          </p:cNvPicPr>
          <p:nvPr/>
        </p:nvPicPr>
        <p:blipFill>
          <a:blip r:embed="rId6"/>
          <a:stretch>
            <a:fillRect/>
          </a:stretch>
        </p:blipFill>
        <p:spPr>
          <a:xfrm>
            <a:off x="2647950" y="4115435"/>
            <a:ext cx="2459355" cy="777240"/>
          </a:xfrm>
          <a:prstGeom prst="rect">
            <a:avLst/>
          </a:prstGeom>
        </p:spPr>
      </p:pic>
      <p:pic>
        <p:nvPicPr>
          <p:cNvPr id="17" name="图片 16"/>
          <p:cNvPicPr>
            <a:picLocks noChangeAspect="1"/>
          </p:cNvPicPr>
          <p:nvPr/>
        </p:nvPicPr>
        <p:blipFill>
          <a:blip r:embed="rId7"/>
          <a:stretch>
            <a:fillRect/>
          </a:stretch>
        </p:blipFill>
        <p:spPr>
          <a:xfrm>
            <a:off x="5107305" y="4116070"/>
            <a:ext cx="2861310" cy="772160"/>
          </a:xfrm>
          <a:prstGeom prst="rect">
            <a:avLst/>
          </a:prstGeom>
        </p:spPr>
      </p:pic>
      <p:pic>
        <p:nvPicPr>
          <p:cNvPr id="18" name="图片 17"/>
          <p:cNvPicPr>
            <a:picLocks noChangeAspect="1"/>
          </p:cNvPicPr>
          <p:nvPr/>
        </p:nvPicPr>
        <p:blipFill>
          <a:blip r:embed="rId8"/>
          <a:stretch>
            <a:fillRect/>
          </a:stretch>
        </p:blipFill>
        <p:spPr>
          <a:xfrm>
            <a:off x="2647950" y="5163185"/>
            <a:ext cx="3835400" cy="62547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p:tgtEl>
                                          <p:spTgt spid="13"/>
                                        </p:tgtEl>
                                        <p:attrNameLst>
                                          <p:attrName>ppt_y</p:attrName>
                                        </p:attrNameLst>
                                      </p:cBhvr>
                                      <p:tavLst>
                                        <p:tav tm="0">
                                          <p:val>
                                            <p:strVal val="#ppt_y+#ppt_h*1.125000"/>
                                          </p:val>
                                        </p:tav>
                                        <p:tav tm="100000">
                                          <p:val>
                                            <p:strVal val="#ppt_y"/>
                                          </p:val>
                                        </p:tav>
                                      </p:tavLst>
                                    </p:anim>
                                    <p:animEffect transition="in" filter="wipe(up)">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ppt_x"/>
                                          </p:val>
                                        </p:tav>
                                        <p:tav tm="100000">
                                          <p:val>
                                            <p:strVal val="#ppt_x"/>
                                          </p:val>
                                        </p:tav>
                                      </p:tavLst>
                                    </p:anim>
                                    <p:anim calcmode="lin" valueType="num">
                                      <p:cBhvr additive="base">
                                        <p:cTn id="1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blinds(horizontal)">
                                      <p:cBhvr>
                                        <p:cTn id="24" dur="5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box(in)">
                                      <p:cBhvr>
                                        <p:cTn id="29" dur="20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5" presetClass="entr" presetSubtype="10" fill="hold"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checkerboard(across)">
                                      <p:cBhvr>
                                        <p:cTn id="34" dur="5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8" presetClass="entr" presetSubtype="16" fill="hold"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diamond(in)">
                                      <p:cBhvr>
                                        <p:cTn id="39"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575" y="352425"/>
            <a:ext cx="8110855"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3200" kern="0" noProof="0" dirty="0">
                <a:ln>
                  <a:noFill/>
                </a:ln>
                <a:solidFill>
                  <a:schemeClr val="accent1"/>
                </a:solidFill>
                <a:effectLst/>
                <a:uLnTx/>
                <a:uFillTx/>
                <a:cs typeface="+mn-ea"/>
                <a:sym typeface="+mn-lt"/>
              </a:rPr>
              <a:t>二、第二类换元积分法（去根号）</a:t>
            </a:r>
            <a:endParaRPr kumimoji="0" lang="zh-CN" altLang="en-US" sz="3200" b="1" i="0" u="none" strike="noStrike" kern="0" cap="none" spc="0" normalizeH="0" baseline="0" noProof="0" dirty="0">
              <a:ln>
                <a:noFill/>
              </a:ln>
              <a:solidFill>
                <a:schemeClr val="accent1"/>
              </a:solidFill>
              <a:effectLst/>
              <a:uLnTx/>
              <a:uFillTx/>
              <a:cs typeface="+mn-ea"/>
              <a:sym typeface="+mn-lt"/>
            </a:endParaRPr>
          </a:p>
        </p:txBody>
      </p:sp>
      <p:pic>
        <p:nvPicPr>
          <p:cNvPr id="9" name="图片 8"/>
          <p:cNvPicPr>
            <a:picLocks noChangeAspect="1"/>
          </p:cNvPicPr>
          <p:nvPr/>
        </p:nvPicPr>
        <p:blipFill>
          <a:blip r:embed="rId2"/>
          <a:stretch>
            <a:fillRect/>
          </a:stretch>
        </p:blipFill>
        <p:spPr>
          <a:xfrm>
            <a:off x="736600" y="1223010"/>
            <a:ext cx="4360545" cy="809625"/>
          </a:xfrm>
          <a:prstGeom prst="rect">
            <a:avLst/>
          </a:prstGeom>
        </p:spPr>
      </p:pic>
      <p:pic>
        <p:nvPicPr>
          <p:cNvPr id="10" name="图片 9"/>
          <p:cNvPicPr>
            <a:picLocks noChangeAspect="1"/>
          </p:cNvPicPr>
          <p:nvPr/>
        </p:nvPicPr>
        <p:blipFill>
          <a:blip r:embed="rId3"/>
          <a:stretch>
            <a:fillRect/>
          </a:stretch>
        </p:blipFill>
        <p:spPr>
          <a:xfrm>
            <a:off x="1259205" y="2319655"/>
            <a:ext cx="7061200" cy="742950"/>
          </a:xfrm>
          <a:prstGeom prst="rect">
            <a:avLst/>
          </a:prstGeom>
        </p:spPr>
      </p:pic>
      <p:pic>
        <p:nvPicPr>
          <p:cNvPr id="11" name="图片 10"/>
          <p:cNvPicPr>
            <a:picLocks noChangeAspect="1"/>
          </p:cNvPicPr>
          <p:nvPr/>
        </p:nvPicPr>
        <p:blipFill>
          <a:blip r:embed="rId4"/>
          <a:stretch>
            <a:fillRect/>
          </a:stretch>
        </p:blipFill>
        <p:spPr>
          <a:xfrm>
            <a:off x="1522730" y="3146425"/>
            <a:ext cx="2926715" cy="692785"/>
          </a:xfrm>
          <a:prstGeom prst="rect">
            <a:avLst/>
          </a:prstGeom>
        </p:spPr>
      </p:pic>
      <p:pic>
        <p:nvPicPr>
          <p:cNvPr id="12" name="图片 11"/>
          <p:cNvPicPr>
            <a:picLocks noChangeAspect="1"/>
          </p:cNvPicPr>
          <p:nvPr/>
        </p:nvPicPr>
        <p:blipFill>
          <a:blip r:embed="rId5"/>
          <a:stretch>
            <a:fillRect/>
          </a:stretch>
        </p:blipFill>
        <p:spPr>
          <a:xfrm>
            <a:off x="4449445" y="3146425"/>
            <a:ext cx="1470025" cy="692785"/>
          </a:xfrm>
          <a:prstGeom prst="rect">
            <a:avLst/>
          </a:prstGeom>
        </p:spPr>
      </p:pic>
      <p:pic>
        <p:nvPicPr>
          <p:cNvPr id="13" name="图片 12"/>
          <p:cNvPicPr>
            <a:picLocks noChangeAspect="1"/>
          </p:cNvPicPr>
          <p:nvPr/>
        </p:nvPicPr>
        <p:blipFill>
          <a:blip r:embed="rId6"/>
          <a:stretch>
            <a:fillRect/>
          </a:stretch>
        </p:blipFill>
        <p:spPr>
          <a:xfrm>
            <a:off x="5919470" y="3147060"/>
            <a:ext cx="1944370" cy="692150"/>
          </a:xfrm>
          <a:prstGeom prst="rect">
            <a:avLst/>
          </a:prstGeom>
        </p:spPr>
      </p:pic>
      <p:pic>
        <p:nvPicPr>
          <p:cNvPr id="14" name="图片 13"/>
          <p:cNvPicPr>
            <a:picLocks noChangeAspect="1"/>
          </p:cNvPicPr>
          <p:nvPr/>
        </p:nvPicPr>
        <p:blipFill>
          <a:blip r:embed="rId7"/>
          <a:stretch>
            <a:fillRect/>
          </a:stretch>
        </p:blipFill>
        <p:spPr>
          <a:xfrm>
            <a:off x="2087880" y="3923030"/>
            <a:ext cx="2773045" cy="897890"/>
          </a:xfrm>
          <a:prstGeom prst="rect">
            <a:avLst/>
          </a:prstGeom>
        </p:spPr>
      </p:pic>
      <p:pic>
        <p:nvPicPr>
          <p:cNvPr id="15" name="图片 14"/>
          <p:cNvPicPr>
            <a:picLocks noChangeAspect="1"/>
          </p:cNvPicPr>
          <p:nvPr/>
        </p:nvPicPr>
        <p:blipFill>
          <a:blip r:embed="rId8"/>
          <a:stretch>
            <a:fillRect/>
          </a:stretch>
        </p:blipFill>
        <p:spPr>
          <a:xfrm>
            <a:off x="4860925" y="3874770"/>
            <a:ext cx="2942590" cy="981075"/>
          </a:xfrm>
          <a:prstGeom prst="rect">
            <a:avLst/>
          </a:prstGeom>
        </p:spPr>
      </p:pic>
      <p:pic>
        <p:nvPicPr>
          <p:cNvPr id="16" name="图片 15"/>
          <p:cNvPicPr>
            <a:picLocks noChangeAspect="1"/>
          </p:cNvPicPr>
          <p:nvPr/>
        </p:nvPicPr>
        <p:blipFill>
          <a:blip r:embed="rId9"/>
          <a:stretch>
            <a:fillRect/>
          </a:stretch>
        </p:blipFill>
        <p:spPr>
          <a:xfrm>
            <a:off x="1617345" y="4891405"/>
            <a:ext cx="7722235" cy="808355"/>
          </a:xfrm>
          <a:prstGeom prst="rect">
            <a:avLst/>
          </a:prstGeom>
        </p:spPr>
      </p:pic>
      <p:pic>
        <p:nvPicPr>
          <p:cNvPr id="17" name="图片 16"/>
          <p:cNvPicPr>
            <a:picLocks noChangeAspect="1"/>
          </p:cNvPicPr>
          <p:nvPr/>
        </p:nvPicPr>
        <p:blipFill>
          <a:blip r:embed="rId10"/>
          <a:stretch>
            <a:fillRect/>
          </a:stretch>
        </p:blipFill>
        <p:spPr>
          <a:xfrm>
            <a:off x="1732280" y="5770245"/>
            <a:ext cx="699770" cy="720090"/>
          </a:xfrm>
          <a:prstGeom prst="rect">
            <a:avLst/>
          </a:prstGeom>
        </p:spPr>
      </p:pic>
      <p:pic>
        <p:nvPicPr>
          <p:cNvPr id="18" name="图片 17"/>
          <p:cNvPicPr>
            <a:picLocks noChangeAspect="1"/>
          </p:cNvPicPr>
          <p:nvPr/>
        </p:nvPicPr>
        <p:blipFill>
          <a:blip r:embed="rId11"/>
          <a:stretch>
            <a:fillRect/>
          </a:stretch>
        </p:blipFill>
        <p:spPr>
          <a:xfrm>
            <a:off x="2432050" y="5681345"/>
            <a:ext cx="4861560" cy="89281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p:tgtEl>
                                          <p:spTgt spid="10"/>
                                        </p:tgtEl>
                                        <p:attrNameLst>
                                          <p:attrName>ppt_y</p:attrName>
                                        </p:attrNameLst>
                                      </p:cBhvr>
                                      <p:tavLst>
                                        <p:tav tm="0">
                                          <p:val>
                                            <p:strVal val="#ppt_y+#ppt_h*1.125000"/>
                                          </p:val>
                                        </p:tav>
                                        <p:tav tm="100000">
                                          <p:val>
                                            <p:strVal val="#ppt_y"/>
                                          </p:val>
                                        </p:tav>
                                      </p:tavLst>
                                    </p:anim>
                                    <p:animEffect transition="in" filter="wipe(up)">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linds(horizontal)">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box(in)">
                                      <p:cBhvr>
                                        <p:cTn id="24" dur="20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5" presetClass="entr" presetSubtype="10" fill="hold"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checkerboard(across)">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8" presetClass="entr" presetSubtype="16" fill="hold"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diamond(in)">
                                      <p:cBhvr>
                                        <p:cTn id="34" dur="20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down)">
                                      <p:cBhvr>
                                        <p:cTn id="39" dur="500"/>
                                        <p:tgtEl>
                                          <p:spTgt spid="15"/>
                                        </p:tgtEl>
                                      </p:cBhvr>
                                    </p:animEffect>
                                  </p:childTnLst>
                                </p:cTn>
                              </p:par>
                            </p:childTnLst>
                          </p:cTn>
                        </p:par>
                      </p:childTnLst>
                    </p:cTn>
                  </p:par>
                  <p:par>
                    <p:cTn id="40" fill="hold">
                      <p:stCondLst>
                        <p:cond delay="indefinite"/>
                      </p:stCondLst>
                      <p:childTnLst>
                        <p:par>
                          <p:cTn id="41" fill="hold">
                            <p:stCondLst>
                              <p:cond delay="0"/>
                            </p:stCondLst>
                            <p:childTnLst>
                              <p:par>
                                <p:cTn id="42" presetID="18" presetClass="entr" presetSubtype="12" fill="hold"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strips(downLeft)">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7"/>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nodeType="click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barn(inVertical)">
                                      <p:cBhvr>
                                        <p:cTn id="5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044575" y="352425"/>
            <a:ext cx="6376670"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3200" kern="0" noProof="0" dirty="0">
                <a:ln>
                  <a:noFill/>
                </a:ln>
                <a:solidFill>
                  <a:schemeClr val="accent1"/>
                </a:solidFill>
                <a:effectLst/>
                <a:uLnTx/>
                <a:uFillTx/>
                <a:cs typeface="+mn-ea"/>
                <a:sym typeface="+mn-lt"/>
              </a:rPr>
              <a:t>二、第二类换元积分法（去根号）</a:t>
            </a:r>
            <a:endParaRPr kumimoji="0" lang="zh-CN" altLang="en-US" sz="3200" b="1" i="0" u="none" strike="noStrike" kern="0" cap="none" spc="0" normalizeH="0" baseline="0" noProof="0" dirty="0">
              <a:ln>
                <a:noFill/>
              </a:ln>
              <a:solidFill>
                <a:schemeClr val="accent1"/>
              </a:solidFill>
              <a:effectLst/>
              <a:uLnTx/>
              <a:uFillTx/>
              <a:cs typeface="+mn-ea"/>
              <a:sym typeface="+mn-lt"/>
            </a:endParaRPr>
          </a:p>
        </p:txBody>
      </p:sp>
      <p:pic>
        <p:nvPicPr>
          <p:cNvPr id="25" name="图片 24"/>
          <p:cNvPicPr>
            <a:picLocks noChangeAspect="1"/>
          </p:cNvPicPr>
          <p:nvPr/>
        </p:nvPicPr>
        <p:blipFill>
          <a:blip r:embed="rId2"/>
          <a:stretch>
            <a:fillRect/>
          </a:stretch>
        </p:blipFill>
        <p:spPr>
          <a:xfrm>
            <a:off x="891540" y="1255395"/>
            <a:ext cx="3829050" cy="754380"/>
          </a:xfrm>
          <a:prstGeom prst="rect">
            <a:avLst/>
          </a:prstGeom>
        </p:spPr>
      </p:pic>
      <p:pic>
        <p:nvPicPr>
          <p:cNvPr id="28" name="图片 27"/>
          <p:cNvPicPr>
            <a:picLocks noChangeAspect="1"/>
          </p:cNvPicPr>
          <p:nvPr/>
        </p:nvPicPr>
        <p:blipFill>
          <a:blip r:embed="rId3"/>
          <a:stretch>
            <a:fillRect/>
          </a:stretch>
        </p:blipFill>
        <p:spPr>
          <a:xfrm>
            <a:off x="1507490" y="2319020"/>
            <a:ext cx="2940050" cy="796290"/>
          </a:xfrm>
          <a:prstGeom prst="rect">
            <a:avLst/>
          </a:prstGeom>
        </p:spPr>
      </p:pic>
      <p:pic>
        <p:nvPicPr>
          <p:cNvPr id="31" name="图片 30"/>
          <p:cNvPicPr>
            <a:picLocks noChangeAspect="1"/>
          </p:cNvPicPr>
          <p:nvPr/>
        </p:nvPicPr>
        <p:blipFill>
          <a:blip r:embed="rId4"/>
          <a:stretch>
            <a:fillRect/>
          </a:stretch>
        </p:blipFill>
        <p:spPr>
          <a:xfrm>
            <a:off x="4447540" y="2328545"/>
            <a:ext cx="4122420" cy="786765"/>
          </a:xfrm>
          <a:prstGeom prst="rect">
            <a:avLst/>
          </a:prstGeom>
        </p:spPr>
      </p:pic>
      <p:pic>
        <p:nvPicPr>
          <p:cNvPr id="32" name="图片 31"/>
          <p:cNvPicPr>
            <a:picLocks noChangeAspect="1"/>
          </p:cNvPicPr>
          <p:nvPr/>
        </p:nvPicPr>
        <p:blipFill>
          <a:blip r:embed="rId5"/>
          <a:stretch>
            <a:fillRect/>
          </a:stretch>
        </p:blipFill>
        <p:spPr>
          <a:xfrm>
            <a:off x="1894205" y="3367405"/>
            <a:ext cx="2475865" cy="963930"/>
          </a:xfrm>
          <a:prstGeom prst="rect">
            <a:avLst/>
          </a:prstGeom>
        </p:spPr>
      </p:pic>
      <p:pic>
        <p:nvPicPr>
          <p:cNvPr id="33" name="图片 32"/>
          <p:cNvPicPr>
            <a:picLocks noChangeAspect="1"/>
          </p:cNvPicPr>
          <p:nvPr/>
        </p:nvPicPr>
        <p:blipFill>
          <a:blip r:embed="rId6"/>
          <a:stretch>
            <a:fillRect/>
          </a:stretch>
        </p:blipFill>
        <p:spPr>
          <a:xfrm>
            <a:off x="4373245" y="3424555"/>
            <a:ext cx="1588770" cy="819785"/>
          </a:xfrm>
          <a:prstGeom prst="rect">
            <a:avLst/>
          </a:prstGeom>
        </p:spPr>
      </p:pic>
      <p:pic>
        <p:nvPicPr>
          <p:cNvPr id="34" name="图片 33"/>
          <p:cNvPicPr>
            <a:picLocks noChangeAspect="1"/>
          </p:cNvPicPr>
          <p:nvPr/>
        </p:nvPicPr>
        <p:blipFill>
          <a:blip r:embed="rId7"/>
          <a:stretch>
            <a:fillRect/>
          </a:stretch>
        </p:blipFill>
        <p:spPr>
          <a:xfrm>
            <a:off x="2573020" y="4498340"/>
            <a:ext cx="1494155" cy="773430"/>
          </a:xfrm>
          <a:prstGeom prst="rect">
            <a:avLst/>
          </a:prstGeom>
        </p:spPr>
      </p:pic>
      <p:pic>
        <p:nvPicPr>
          <p:cNvPr id="35" name="图片 34"/>
          <p:cNvPicPr>
            <a:picLocks noChangeAspect="1"/>
          </p:cNvPicPr>
          <p:nvPr/>
        </p:nvPicPr>
        <p:blipFill>
          <a:blip r:embed="rId8"/>
          <a:stretch>
            <a:fillRect/>
          </a:stretch>
        </p:blipFill>
        <p:spPr>
          <a:xfrm>
            <a:off x="4067175" y="4404360"/>
            <a:ext cx="2383790" cy="98679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blinds(horizontal)">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strips(downLeft)">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additive="base">
                                        <p:cTn id="22" dur="500" fill="hold"/>
                                        <p:tgtEl>
                                          <p:spTgt spid="31"/>
                                        </p:tgtEl>
                                        <p:attrNameLst>
                                          <p:attrName>ppt_x</p:attrName>
                                        </p:attrNameLst>
                                      </p:cBhvr>
                                      <p:tavLst>
                                        <p:tav tm="0">
                                          <p:val>
                                            <p:strVal val="#ppt_x"/>
                                          </p:val>
                                        </p:tav>
                                        <p:tav tm="100000">
                                          <p:val>
                                            <p:strVal val="#ppt_x"/>
                                          </p:val>
                                        </p:tav>
                                      </p:tavLst>
                                    </p:anim>
                                    <p:anim calcmode="lin" valueType="num">
                                      <p:cBhvr additive="base">
                                        <p:cTn id="23"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nodeType="click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box(in)">
                                      <p:cBhvr>
                                        <p:cTn id="28" dur="2000"/>
                                        <p:tgtEl>
                                          <p:spTgt spid="3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wipe(down)">
                                      <p:cBhvr>
                                        <p:cTn id="33" dur="500"/>
                                        <p:tgtEl>
                                          <p:spTgt spid="33"/>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checkerboard(across)">
                                      <p:cBhvr>
                                        <p:cTn id="38" dur="500"/>
                                        <p:tgtEl>
                                          <p:spTgt spid="34"/>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500"/>
                                        <p:tgtEl>
                                          <p:spTgt spid="35"/>
                                        </p:tgtEl>
                                        <p:attrNameLst>
                                          <p:attrName>ppt_y</p:attrName>
                                        </p:attrNameLst>
                                      </p:cBhvr>
                                      <p:tavLst>
                                        <p:tav tm="0">
                                          <p:val>
                                            <p:strVal val="#ppt_y+#ppt_h*1.125000"/>
                                          </p:val>
                                        </p:tav>
                                        <p:tav tm="100000">
                                          <p:val>
                                            <p:strVal val="#ppt_y"/>
                                          </p:val>
                                        </p:tav>
                                      </p:tavLst>
                                    </p:anim>
                                    <p:animEffect transition="in" filter="wipe(up)">
                                      <p:cBhvr>
                                        <p:cTn id="4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490220" y="1217930"/>
            <a:ext cx="11200130" cy="520192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575" y="352425"/>
            <a:ext cx="6541770"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3200" kern="0" noProof="0" dirty="0">
                <a:ln>
                  <a:noFill/>
                </a:ln>
                <a:solidFill>
                  <a:schemeClr val="accent1"/>
                </a:solidFill>
                <a:effectLst/>
                <a:uLnTx/>
                <a:uFillTx/>
                <a:cs typeface="+mn-ea"/>
                <a:sym typeface="+mn-lt"/>
              </a:rPr>
              <a:t>二、第二类换元积分法（去根号）</a:t>
            </a:r>
            <a:endParaRPr kumimoji="0" lang="zh-CN" altLang="en-US" sz="3200" b="1" i="0" u="none" strike="noStrike" kern="0" cap="none" spc="0" normalizeH="0" baseline="0" noProof="0" dirty="0">
              <a:ln>
                <a:noFill/>
              </a:ln>
              <a:solidFill>
                <a:schemeClr val="accent1"/>
              </a:solidFill>
              <a:effectLst/>
              <a:uLnTx/>
              <a:uFillTx/>
              <a:cs typeface="+mn-ea"/>
              <a:sym typeface="+mn-lt"/>
            </a:endParaRPr>
          </a:p>
        </p:txBody>
      </p:sp>
      <p:pic>
        <p:nvPicPr>
          <p:cNvPr id="4" name="图片 3"/>
          <p:cNvPicPr>
            <a:picLocks noChangeAspect="1"/>
          </p:cNvPicPr>
          <p:nvPr/>
        </p:nvPicPr>
        <p:blipFill>
          <a:blip r:embed="rId2"/>
          <a:stretch>
            <a:fillRect/>
          </a:stretch>
        </p:blipFill>
        <p:spPr>
          <a:xfrm>
            <a:off x="743585" y="1499870"/>
            <a:ext cx="3741420" cy="895350"/>
          </a:xfrm>
          <a:prstGeom prst="rect">
            <a:avLst/>
          </a:prstGeom>
        </p:spPr>
      </p:pic>
      <p:pic>
        <p:nvPicPr>
          <p:cNvPr id="5" name="图片 4"/>
          <p:cNvPicPr>
            <a:picLocks noChangeAspect="1"/>
          </p:cNvPicPr>
          <p:nvPr/>
        </p:nvPicPr>
        <p:blipFill>
          <a:blip r:embed="rId3"/>
          <a:stretch>
            <a:fillRect/>
          </a:stretch>
        </p:blipFill>
        <p:spPr>
          <a:xfrm>
            <a:off x="1638935" y="2677160"/>
            <a:ext cx="1826260" cy="666750"/>
          </a:xfrm>
          <a:prstGeom prst="rect">
            <a:avLst/>
          </a:prstGeom>
        </p:spPr>
      </p:pic>
      <p:pic>
        <p:nvPicPr>
          <p:cNvPr id="11" name="图片 10"/>
          <p:cNvPicPr>
            <a:picLocks noChangeAspect="1"/>
          </p:cNvPicPr>
          <p:nvPr/>
        </p:nvPicPr>
        <p:blipFill>
          <a:blip r:embed="rId4"/>
          <a:stretch>
            <a:fillRect/>
          </a:stretch>
        </p:blipFill>
        <p:spPr>
          <a:xfrm>
            <a:off x="3465195" y="2783205"/>
            <a:ext cx="2520950" cy="560070"/>
          </a:xfrm>
          <a:prstGeom prst="rect">
            <a:avLst/>
          </a:prstGeom>
        </p:spPr>
      </p:pic>
      <p:pic>
        <p:nvPicPr>
          <p:cNvPr id="12" name="图片 11"/>
          <p:cNvPicPr>
            <a:picLocks noChangeAspect="1"/>
          </p:cNvPicPr>
          <p:nvPr/>
        </p:nvPicPr>
        <p:blipFill>
          <a:blip r:embed="rId5"/>
          <a:stretch>
            <a:fillRect/>
          </a:stretch>
        </p:blipFill>
        <p:spPr>
          <a:xfrm>
            <a:off x="2232660" y="3625850"/>
            <a:ext cx="2220595" cy="781685"/>
          </a:xfrm>
          <a:prstGeom prst="rect">
            <a:avLst/>
          </a:prstGeom>
        </p:spPr>
      </p:pic>
      <p:pic>
        <p:nvPicPr>
          <p:cNvPr id="13" name="图片 12"/>
          <p:cNvPicPr>
            <a:picLocks noChangeAspect="1"/>
          </p:cNvPicPr>
          <p:nvPr/>
        </p:nvPicPr>
        <p:blipFill>
          <a:blip r:embed="rId6"/>
          <a:stretch>
            <a:fillRect/>
          </a:stretch>
        </p:blipFill>
        <p:spPr>
          <a:xfrm>
            <a:off x="4453255" y="3625850"/>
            <a:ext cx="2525395" cy="781685"/>
          </a:xfrm>
          <a:prstGeom prst="rect">
            <a:avLst/>
          </a:prstGeom>
        </p:spPr>
      </p:pic>
      <p:pic>
        <p:nvPicPr>
          <p:cNvPr id="14" name="图片 13"/>
          <p:cNvPicPr>
            <a:picLocks noChangeAspect="1"/>
          </p:cNvPicPr>
          <p:nvPr/>
        </p:nvPicPr>
        <p:blipFill>
          <a:blip r:embed="rId7"/>
          <a:stretch>
            <a:fillRect/>
          </a:stretch>
        </p:blipFill>
        <p:spPr>
          <a:xfrm>
            <a:off x="2738120" y="4504690"/>
            <a:ext cx="2566670" cy="808355"/>
          </a:xfrm>
          <a:prstGeom prst="rect">
            <a:avLst/>
          </a:prstGeom>
        </p:spPr>
      </p:pic>
      <p:pic>
        <p:nvPicPr>
          <p:cNvPr id="15" name="图片 14"/>
          <p:cNvPicPr>
            <a:picLocks noChangeAspect="1"/>
          </p:cNvPicPr>
          <p:nvPr/>
        </p:nvPicPr>
        <p:blipFill>
          <a:blip r:embed="rId8"/>
          <a:stretch>
            <a:fillRect/>
          </a:stretch>
        </p:blipFill>
        <p:spPr>
          <a:xfrm>
            <a:off x="5304790" y="4516755"/>
            <a:ext cx="2548255" cy="796290"/>
          </a:xfrm>
          <a:prstGeom prst="rect">
            <a:avLst/>
          </a:prstGeom>
        </p:spPr>
      </p:pic>
      <p:pic>
        <p:nvPicPr>
          <p:cNvPr id="16" name="图片 15"/>
          <p:cNvPicPr>
            <a:picLocks noChangeAspect="1"/>
          </p:cNvPicPr>
          <p:nvPr/>
        </p:nvPicPr>
        <p:blipFill>
          <a:blip r:embed="rId9"/>
          <a:stretch>
            <a:fillRect/>
          </a:stretch>
        </p:blipFill>
        <p:spPr>
          <a:xfrm>
            <a:off x="2738120" y="5410200"/>
            <a:ext cx="3023870" cy="81788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ox(in)">
                                      <p:cBhvr>
                                        <p:cTn id="23" dur="20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20" presetClass="entr" presetSubtype="0"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edge">
                                      <p:cBhvr>
                                        <p:cTn id="28" dur="20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randombar(horizontal)">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dissolve">
                                      <p:cBhvr>
                                        <p:cTn id="38" dur="5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13" presetClass="entr" presetSubtype="16" fill="hold"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plus(in)">
                                      <p:cBhvr>
                                        <p:cTn id="43" dur="2000"/>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29" presetClass="entr" presetSubtype="0" fill="hold" nodeType="click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1000" fill="hold"/>
                                        <p:tgtEl>
                                          <p:spTgt spid="16"/>
                                        </p:tgtEl>
                                        <p:attrNameLst>
                                          <p:attrName>ppt_x</p:attrName>
                                        </p:attrNameLst>
                                      </p:cBhvr>
                                      <p:tavLst>
                                        <p:tav tm="0">
                                          <p:val>
                                            <p:strVal val="#ppt_x-.2"/>
                                          </p:val>
                                        </p:tav>
                                        <p:tav tm="100000">
                                          <p:val>
                                            <p:strVal val="#ppt_x"/>
                                          </p:val>
                                        </p:tav>
                                      </p:tavLst>
                                    </p:anim>
                                    <p:anim calcmode="lin" valueType="num">
                                      <p:cBhvr>
                                        <p:cTn id="49" dur="1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50"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 name="组合 17"/>
          <p:cNvGrpSpPr/>
          <p:nvPr/>
        </p:nvGrpSpPr>
        <p:grpSpPr>
          <a:xfrm>
            <a:off x="490220" y="1217930"/>
            <a:ext cx="11200130" cy="520192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575" y="352425"/>
            <a:ext cx="7063105"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3200" kern="0" noProof="0" dirty="0">
                <a:ln>
                  <a:noFill/>
                </a:ln>
                <a:solidFill>
                  <a:schemeClr val="accent1"/>
                </a:solidFill>
                <a:effectLst/>
                <a:uLnTx/>
                <a:uFillTx/>
                <a:cs typeface="+mn-ea"/>
                <a:sym typeface="+mn-lt"/>
              </a:rPr>
              <a:t>二、第二类换元积分法（去根号）</a:t>
            </a:r>
            <a:endParaRPr kumimoji="0" lang="zh-CN" altLang="en-US" sz="3200" b="1" i="0" u="none" strike="noStrike" kern="0" cap="none" spc="0" normalizeH="0" baseline="0" noProof="0" dirty="0">
              <a:ln>
                <a:noFill/>
              </a:ln>
              <a:solidFill>
                <a:schemeClr val="accent1"/>
              </a:solidFill>
              <a:effectLst/>
              <a:uLnTx/>
              <a:uFillTx/>
              <a:cs typeface="+mn-ea"/>
              <a:sym typeface="+mn-lt"/>
            </a:endParaRPr>
          </a:p>
        </p:txBody>
      </p:sp>
      <p:sp>
        <p:nvSpPr>
          <p:cNvPr id="5" name="文本框 4"/>
          <p:cNvSpPr txBox="1"/>
          <p:nvPr/>
        </p:nvSpPr>
        <p:spPr>
          <a:xfrm>
            <a:off x="453390" y="4103370"/>
            <a:ext cx="341630" cy="368300"/>
          </a:xfrm>
          <a:prstGeom prst="rect">
            <a:avLst/>
          </a:prstGeom>
          <a:noFill/>
        </p:spPr>
        <p:txBody>
          <a:bodyPr wrap="square" rtlCol="0">
            <a:spAutoFit/>
          </a:bodyPr>
          <a:p>
            <a:endParaRPr lang="zh-CN" altLang="en-US"/>
          </a:p>
        </p:txBody>
      </p:sp>
      <p:pic>
        <p:nvPicPr>
          <p:cNvPr id="7" name="图片 6"/>
          <p:cNvPicPr>
            <a:picLocks noChangeAspect="1"/>
          </p:cNvPicPr>
          <p:nvPr/>
        </p:nvPicPr>
        <p:blipFill>
          <a:blip r:embed="rId2"/>
          <a:stretch>
            <a:fillRect/>
          </a:stretch>
        </p:blipFill>
        <p:spPr>
          <a:xfrm>
            <a:off x="668020" y="1572895"/>
            <a:ext cx="7716520" cy="965835"/>
          </a:xfrm>
          <a:prstGeom prst="rect">
            <a:avLst/>
          </a:prstGeom>
        </p:spPr>
      </p:pic>
      <p:pic>
        <p:nvPicPr>
          <p:cNvPr id="8" name="图片 7"/>
          <p:cNvPicPr>
            <a:picLocks noChangeAspect="1"/>
          </p:cNvPicPr>
          <p:nvPr/>
        </p:nvPicPr>
        <p:blipFill>
          <a:blip r:embed="rId3"/>
          <a:stretch>
            <a:fillRect/>
          </a:stretch>
        </p:blipFill>
        <p:spPr>
          <a:xfrm>
            <a:off x="1433195" y="2812415"/>
            <a:ext cx="4597400" cy="896620"/>
          </a:xfrm>
          <a:prstGeom prst="rect">
            <a:avLst/>
          </a:prstGeom>
        </p:spPr>
      </p:pic>
      <p:pic>
        <p:nvPicPr>
          <p:cNvPr id="9" name="图片 8"/>
          <p:cNvPicPr>
            <a:picLocks noChangeAspect="1"/>
          </p:cNvPicPr>
          <p:nvPr/>
        </p:nvPicPr>
        <p:blipFill>
          <a:blip r:embed="rId4"/>
          <a:stretch>
            <a:fillRect/>
          </a:stretch>
        </p:blipFill>
        <p:spPr>
          <a:xfrm>
            <a:off x="1917065" y="4006215"/>
            <a:ext cx="2644775" cy="945515"/>
          </a:xfrm>
          <a:prstGeom prst="rect">
            <a:avLst/>
          </a:prstGeom>
        </p:spPr>
      </p:pic>
      <p:pic>
        <p:nvPicPr>
          <p:cNvPr id="10" name="图片 9"/>
          <p:cNvPicPr>
            <a:picLocks noChangeAspect="1"/>
          </p:cNvPicPr>
          <p:nvPr/>
        </p:nvPicPr>
        <p:blipFill>
          <a:blip r:embed="rId5"/>
          <a:stretch>
            <a:fillRect/>
          </a:stretch>
        </p:blipFill>
        <p:spPr>
          <a:xfrm>
            <a:off x="4561840" y="4103370"/>
            <a:ext cx="2172970" cy="833755"/>
          </a:xfrm>
          <a:prstGeom prst="rect">
            <a:avLst/>
          </a:prstGeom>
        </p:spPr>
      </p:pic>
      <p:pic>
        <p:nvPicPr>
          <p:cNvPr id="11" name="图片 10"/>
          <p:cNvPicPr>
            <a:picLocks noChangeAspect="1"/>
          </p:cNvPicPr>
          <p:nvPr/>
        </p:nvPicPr>
        <p:blipFill>
          <a:blip r:embed="rId6"/>
          <a:stretch>
            <a:fillRect/>
          </a:stretch>
        </p:blipFill>
        <p:spPr>
          <a:xfrm>
            <a:off x="2713990" y="5110480"/>
            <a:ext cx="2859405" cy="87249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0" presetClass="entr" presetSubtype="0"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edge">
                                      <p:cBhvr>
                                        <p:cTn id="18" dur="20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checkerboard(across)">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4299285" y="1215685"/>
            <a:ext cx="3482975" cy="829945"/>
          </a:xfrm>
          <a:prstGeom prst="rect">
            <a:avLst/>
          </a:prstGeom>
        </p:spPr>
        <p:txBody>
          <a:bodyPr wrap="none">
            <a:spAutoFit/>
          </a:bodyPr>
          <a:lstStyle/>
          <a:p>
            <a:pPr algn="ctr"/>
            <a:r>
              <a:rPr lang="en-US" altLang="zh-CN" sz="4800" b="1" dirty="0">
                <a:solidFill>
                  <a:srgbClr val="000000">
                    <a:alpha val="10000"/>
                  </a:srgbClr>
                </a:solidFill>
                <a:cs typeface="+mn-ea"/>
                <a:sym typeface="+mn-lt"/>
              </a:rPr>
              <a:t>CONTENTS</a:t>
            </a:r>
            <a:endParaRPr lang="en-US" altLang="zh-CN" sz="4800" b="1" dirty="0">
              <a:solidFill>
                <a:srgbClr val="000000">
                  <a:alpha val="10000"/>
                </a:srgbClr>
              </a:solidFill>
              <a:cs typeface="+mn-ea"/>
              <a:sym typeface="+mn-lt"/>
            </a:endParaRPr>
          </a:p>
        </p:txBody>
      </p:sp>
      <p:sp>
        <p:nvSpPr>
          <p:cNvPr id="4" name="文本框 3"/>
          <p:cNvSpPr txBox="1"/>
          <p:nvPr/>
        </p:nvSpPr>
        <p:spPr>
          <a:xfrm>
            <a:off x="3509445" y="277681"/>
            <a:ext cx="5176119" cy="1014730"/>
          </a:xfrm>
          <a:prstGeom prst="rect">
            <a:avLst/>
          </a:prstGeom>
          <a:noFill/>
        </p:spPr>
        <p:txBody>
          <a:bodyPr wrap="square">
            <a:spAutoFit/>
          </a:bodyPr>
          <a:lstStyle/>
          <a:p>
            <a:pPr algn="ctr"/>
            <a:r>
              <a:rPr lang="zh-CN" altLang="en-US" sz="6000" dirty="0">
                <a:solidFill>
                  <a:schemeClr val="accent1"/>
                </a:solidFill>
                <a:cs typeface="+mn-ea"/>
                <a:sym typeface="+mn-lt"/>
              </a:rPr>
              <a:t>目  录</a:t>
            </a:r>
            <a:endParaRPr lang="zh-CN" altLang="en-US" sz="6000" dirty="0">
              <a:solidFill>
                <a:schemeClr val="accent1"/>
              </a:solidFill>
              <a:cs typeface="+mn-ea"/>
              <a:sym typeface="+mn-lt"/>
            </a:endParaRPr>
          </a:p>
        </p:txBody>
      </p:sp>
      <p:grpSp>
        <p:nvGrpSpPr>
          <p:cNvPr id="5" name="Shape;222;p28"/>
          <p:cNvGrpSpPr/>
          <p:nvPr/>
        </p:nvGrpSpPr>
        <p:grpSpPr>
          <a:xfrm rot="16200000">
            <a:off x="11454133" y="6091218"/>
            <a:ext cx="83474" cy="584215"/>
            <a:chOff x="687750" y="1096650"/>
            <a:chExt cx="64500" cy="451421"/>
          </a:xfrm>
          <a:solidFill>
            <a:srgbClr val="002FA7"/>
          </a:solidFill>
        </p:grpSpPr>
        <p:sp>
          <p:nvSpPr>
            <p:cNvPr id="6" name="Shape;223;p28"/>
            <p:cNvSpPr/>
            <p:nvPr>
              <p:custDataLst>
                <p:tags r:id="rId1"/>
              </p:custDataLst>
            </p:nvPr>
          </p:nvSpPr>
          <p:spPr>
            <a:xfrm>
              <a:off x="687750" y="148357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7" name="Shape;224;p28"/>
            <p:cNvSpPr/>
            <p:nvPr>
              <p:custDataLst>
                <p:tags r:id="rId2"/>
              </p:custDataLst>
            </p:nvPr>
          </p:nvSpPr>
          <p:spPr>
            <a:xfrm>
              <a:off x="687750" y="129011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8" name="hape;225;p28"/>
            <p:cNvSpPr/>
            <p:nvPr>
              <p:custDataLst>
                <p:tags r:id="rId3"/>
              </p:custDataLst>
            </p:nvPr>
          </p:nvSpPr>
          <p:spPr>
            <a:xfrm>
              <a:off x="687750" y="1096650"/>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grpSp>
        <p:nvGrpSpPr>
          <p:cNvPr id="9" name="Shape;222;p28"/>
          <p:cNvGrpSpPr/>
          <p:nvPr/>
        </p:nvGrpSpPr>
        <p:grpSpPr>
          <a:xfrm rot="5400000">
            <a:off x="748416" y="87346"/>
            <a:ext cx="83474" cy="584215"/>
            <a:chOff x="687750" y="1096650"/>
            <a:chExt cx="64500" cy="451421"/>
          </a:xfrm>
          <a:solidFill>
            <a:schemeClr val="accent6">
              <a:lumMod val="60000"/>
              <a:lumOff val="40000"/>
            </a:schemeClr>
          </a:solidFill>
        </p:grpSpPr>
        <p:sp>
          <p:nvSpPr>
            <p:cNvPr id="10" name="Shape;223;p28"/>
            <p:cNvSpPr/>
            <p:nvPr>
              <p:custDataLst>
                <p:tags r:id="rId4"/>
              </p:custDataLst>
            </p:nvPr>
          </p:nvSpPr>
          <p:spPr>
            <a:xfrm>
              <a:off x="687750" y="148357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1" name="Shape;224;p28"/>
            <p:cNvSpPr/>
            <p:nvPr>
              <p:custDataLst>
                <p:tags r:id="rId5"/>
              </p:custDataLst>
            </p:nvPr>
          </p:nvSpPr>
          <p:spPr>
            <a:xfrm>
              <a:off x="687750" y="129011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2" name="Shape;225;p28"/>
            <p:cNvSpPr/>
            <p:nvPr>
              <p:custDataLst>
                <p:tags r:id="rId6"/>
              </p:custDataLst>
            </p:nvPr>
          </p:nvSpPr>
          <p:spPr>
            <a:xfrm>
              <a:off x="687750" y="1096650"/>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sp>
        <p:nvSpPr>
          <p:cNvPr id="14" name="íSľïḑe"/>
          <p:cNvSpPr txBox="1"/>
          <p:nvPr>
            <p:custDataLst>
              <p:tags r:id="rId7"/>
            </p:custDataLst>
          </p:nvPr>
        </p:nvSpPr>
        <p:spPr>
          <a:xfrm>
            <a:off x="2290445" y="1913890"/>
            <a:ext cx="6011545"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noProof="0" dirty="0">
                <a:ln>
                  <a:noFill/>
                </a:ln>
                <a:solidFill>
                  <a:schemeClr val="accent6">
                    <a:lumMod val="75000"/>
                  </a:schemeClr>
                </a:solidFill>
                <a:effectLst/>
                <a:uLnTx/>
                <a:uFillTx/>
                <a:cs typeface="+mn-ea"/>
                <a:sym typeface="+mn-lt"/>
              </a:rPr>
              <a:t>第一节</a:t>
            </a:r>
            <a:r>
              <a:rPr kumimoji="0" lang="en-US" altLang="zh-CN" sz="3200" b="1" i="0" u="none" strike="noStrike" kern="0" cap="none" spc="0" normalizeH="0" baseline="0" noProof="0" dirty="0">
                <a:ln>
                  <a:noFill/>
                </a:ln>
                <a:solidFill>
                  <a:schemeClr val="accent6">
                    <a:lumMod val="75000"/>
                  </a:schemeClr>
                </a:solidFill>
                <a:effectLst/>
                <a:uLnTx/>
                <a:uFillTx/>
                <a:cs typeface="+mn-ea"/>
                <a:sym typeface="+mn-lt"/>
              </a:rPr>
              <a:t>  </a:t>
            </a:r>
            <a:r>
              <a:rPr kumimoji="0" lang="zh-CN" altLang="en-US" sz="3200" b="1" i="0" u="none" strike="noStrike" kern="0" cap="none" spc="0" normalizeH="0" baseline="0" noProof="0" dirty="0">
                <a:ln>
                  <a:noFill/>
                </a:ln>
                <a:solidFill>
                  <a:schemeClr val="accent6">
                    <a:lumMod val="75000"/>
                  </a:schemeClr>
                </a:solidFill>
                <a:effectLst/>
                <a:uLnTx/>
                <a:uFillTx/>
                <a:cs typeface="+mn-ea"/>
                <a:sym typeface="+mn-lt"/>
              </a:rPr>
              <a:t>不定积分的概念与性质</a:t>
            </a:r>
            <a:endParaRPr kumimoji="0" lang="zh-CN" altLang="en-US" sz="3200" b="1" i="0" u="none" strike="noStrike" kern="0" cap="none" spc="0" normalizeH="0" baseline="0" noProof="0" dirty="0">
              <a:ln>
                <a:noFill/>
              </a:ln>
              <a:solidFill>
                <a:schemeClr val="accent6">
                  <a:lumMod val="75000"/>
                </a:schemeClr>
              </a:solidFill>
              <a:effectLst/>
              <a:uLnTx/>
              <a:uFillTx/>
              <a:cs typeface="+mn-ea"/>
              <a:sym typeface="+mn-lt"/>
            </a:endParaRPr>
          </a:p>
        </p:txBody>
      </p:sp>
      <p:sp>
        <p:nvSpPr>
          <p:cNvPr id="18" name="iS1iḓè"/>
          <p:cNvSpPr txBox="1"/>
          <p:nvPr>
            <p:custDataLst>
              <p:tags r:id="rId8"/>
            </p:custDataLst>
          </p:nvPr>
        </p:nvSpPr>
        <p:spPr>
          <a:xfrm>
            <a:off x="2291080" y="3025775"/>
            <a:ext cx="4500880"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3200" kern="0" noProof="0" dirty="0">
                <a:ln>
                  <a:noFill/>
                </a:ln>
                <a:solidFill>
                  <a:schemeClr val="accent6">
                    <a:lumMod val="75000"/>
                  </a:schemeClr>
                </a:solidFill>
                <a:effectLst/>
                <a:uLnTx/>
                <a:uFillTx/>
                <a:cs typeface="+mn-ea"/>
                <a:sym typeface="+mn-lt"/>
              </a:rPr>
              <a:t>第二节</a:t>
            </a:r>
            <a:r>
              <a:rPr lang="en-US" altLang="zh-CN" sz="3200" kern="0" noProof="0" dirty="0">
                <a:ln>
                  <a:noFill/>
                </a:ln>
                <a:solidFill>
                  <a:schemeClr val="accent6">
                    <a:lumMod val="75000"/>
                  </a:schemeClr>
                </a:solidFill>
                <a:effectLst/>
                <a:uLnTx/>
                <a:uFillTx/>
                <a:cs typeface="+mn-ea"/>
                <a:sym typeface="+mn-lt"/>
              </a:rPr>
              <a:t>  </a:t>
            </a:r>
            <a:r>
              <a:rPr lang="zh-CN" altLang="en-US" sz="3200" kern="0" noProof="0" dirty="0">
                <a:ln>
                  <a:noFill/>
                </a:ln>
                <a:solidFill>
                  <a:schemeClr val="accent6">
                    <a:lumMod val="75000"/>
                  </a:schemeClr>
                </a:solidFill>
                <a:effectLst/>
                <a:uLnTx/>
                <a:uFillTx/>
                <a:cs typeface="+mn-ea"/>
                <a:sym typeface="+mn-lt"/>
              </a:rPr>
              <a:t>换元积分法</a:t>
            </a:r>
            <a:endParaRPr lang="zh-CN" altLang="en-US" sz="3200" kern="0" noProof="0" dirty="0">
              <a:ln>
                <a:noFill/>
              </a:ln>
              <a:solidFill>
                <a:schemeClr val="accent6">
                  <a:lumMod val="75000"/>
                </a:schemeClr>
              </a:solidFill>
              <a:effectLst/>
              <a:uLnTx/>
              <a:uFillTx/>
              <a:cs typeface="+mn-ea"/>
              <a:sym typeface="+mn-lt"/>
            </a:endParaRPr>
          </a:p>
        </p:txBody>
      </p:sp>
      <p:sp>
        <p:nvSpPr>
          <p:cNvPr id="22" name="îṧḻiḍê"/>
          <p:cNvSpPr txBox="1"/>
          <p:nvPr>
            <p:custDataLst>
              <p:tags r:id="rId9"/>
            </p:custDataLst>
          </p:nvPr>
        </p:nvSpPr>
        <p:spPr>
          <a:xfrm>
            <a:off x="2290445" y="4137894"/>
            <a:ext cx="6011545"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noProof="0" dirty="0">
                <a:ln>
                  <a:noFill/>
                </a:ln>
                <a:solidFill>
                  <a:schemeClr val="accent6">
                    <a:lumMod val="75000"/>
                  </a:schemeClr>
                </a:solidFill>
                <a:effectLst/>
                <a:uLnTx/>
                <a:uFillTx/>
                <a:cs typeface="+mn-ea"/>
                <a:sym typeface="+mn-lt"/>
              </a:rPr>
              <a:t>第三节</a:t>
            </a:r>
            <a:r>
              <a:rPr kumimoji="0" lang="en-US" altLang="zh-CN" sz="3200" b="1" i="0" u="none" strike="noStrike" kern="0" cap="none" spc="0" normalizeH="0" baseline="0" noProof="0" dirty="0">
                <a:ln>
                  <a:noFill/>
                </a:ln>
                <a:solidFill>
                  <a:schemeClr val="accent6">
                    <a:lumMod val="75000"/>
                  </a:schemeClr>
                </a:solidFill>
                <a:effectLst/>
                <a:uLnTx/>
                <a:uFillTx/>
                <a:cs typeface="+mn-ea"/>
                <a:sym typeface="+mn-lt"/>
              </a:rPr>
              <a:t>  </a:t>
            </a:r>
            <a:r>
              <a:rPr kumimoji="0" lang="zh-CN" altLang="en-US" sz="3200" b="1" i="0" u="none" strike="noStrike" kern="0" cap="none" spc="0" normalizeH="0" baseline="0" noProof="0" dirty="0">
                <a:ln>
                  <a:noFill/>
                </a:ln>
                <a:solidFill>
                  <a:schemeClr val="accent6">
                    <a:lumMod val="75000"/>
                  </a:schemeClr>
                </a:solidFill>
                <a:effectLst/>
                <a:uLnTx/>
                <a:uFillTx/>
                <a:cs typeface="+mn-ea"/>
                <a:sym typeface="+mn-lt"/>
              </a:rPr>
              <a:t>分部积分法</a:t>
            </a:r>
            <a:endParaRPr kumimoji="0" lang="zh-CN" altLang="en-US" sz="3200" b="1" i="0" u="none" strike="noStrike" kern="0" cap="none" spc="0" normalizeH="0" baseline="0" noProof="0" dirty="0">
              <a:ln>
                <a:noFill/>
              </a:ln>
              <a:solidFill>
                <a:schemeClr val="accent6">
                  <a:lumMod val="75000"/>
                </a:schemeClr>
              </a:solidFill>
              <a:effectLst/>
              <a:uLnTx/>
              <a:uFillTx/>
              <a:cs typeface="+mn-ea"/>
              <a:sym typeface="+mn-lt"/>
            </a:endParaRPr>
          </a:p>
        </p:txBody>
      </p:sp>
      <p:sp>
        <p:nvSpPr>
          <p:cNvPr id="16" name="îṧḻiḍê"/>
          <p:cNvSpPr txBox="1"/>
          <p:nvPr>
            <p:custDataLst>
              <p:tags r:id="rId10"/>
            </p:custDataLst>
          </p:nvPr>
        </p:nvSpPr>
        <p:spPr>
          <a:xfrm>
            <a:off x="2352040" y="5342890"/>
            <a:ext cx="6833870"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noProof="0" dirty="0">
                <a:ln>
                  <a:noFill/>
                </a:ln>
                <a:solidFill>
                  <a:schemeClr val="accent6">
                    <a:lumMod val="75000"/>
                  </a:schemeClr>
                </a:solidFill>
                <a:effectLst/>
                <a:uLnTx/>
                <a:uFillTx/>
                <a:cs typeface="+mn-ea"/>
                <a:sym typeface="+mn-lt"/>
              </a:rPr>
              <a:t>第四节</a:t>
            </a:r>
            <a:r>
              <a:rPr kumimoji="0" lang="en-US" altLang="zh-CN" sz="3200" b="1" i="0" u="none" strike="noStrike" kern="0" cap="none" spc="0" normalizeH="0" baseline="0" noProof="0" dirty="0">
                <a:ln>
                  <a:noFill/>
                </a:ln>
                <a:solidFill>
                  <a:schemeClr val="accent6">
                    <a:lumMod val="75000"/>
                  </a:schemeClr>
                </a:solidFill>
                <a:effectLst/>
                <a:uLnTx/>
                <a:uFillTx/>
                <a:cs typeface="+mn-ea"/>
                <a:sym typeface="+mn-lt"/>
              </a:rPr>
              <a:t>  </a:t>
            </a:r>
            <a:r>
              <a:rPr kumimoji="0" lang="zh-CN" altLang="en-US" sz="3200" b="1" i="0" u="none" strike="noStrike" kern="0" cap="none" spc="0" normalizeH="0" baseline="0" noProof="0" dirty="0">
                <a:ln>
                  <a:noFill/>
                </a:ln>
                <a:solidFill>
                  <a:schemeClr val="accent6">
                    <a:lumMod val="75000"/>
                  </a:schemeClr>
                </a:solidFill>
                <a:effectLst/>
                <a:uLnTx/>
                <a:uFillTx/>
                <a:cs typeface="+mn-ea"/>
                <a:sym typeface="+mn-lt"/>
              </a:rPr>
              <a:t>几种特殊类型的函数的积分</a:t>
            </a:r>
            <a:endParaRPr kumimoji="0" lang="zh-CN" altLang="en-US" sz="3200" b="1" i="0" u="none" strike="noStrike" kern="0" cap="none" spc="0" normalizeH="0" baseline="0" noProof="0" dirty="0">
              <a:ln>
                <a:noFill/>
              </a:ln>
              <a:solidFill>
                <a:schemeClr val="accent6">
                  <a:lumMod val="75000"/>
                </a:schemeClr>
              </a:solidFill>
              <a:effectLst/>
              <a:uLnTx/>
              <a:uFillTx/>
              <a:cs typeface="+mn-ea"/>
              <a:sym typeface="+mn-lt"/>
            </a:endParaRPr>
          </a:p>
        </p:txBody>
      </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 calcmode="lin" valueType="num">
                                      <p:cBhvr additive="base">
                                        <p:cTn id="10" dur="500" fill="hold"/>
                                        <p:tgtEl>
                                          <p:spTgt spid="18"/>
                                        </p:tgtEl>
                                        <p:attrNameLst>
                                          <p:attrName>ppt_x</p:attrName>
                                        </p:attrNameLst>
                                      </p:cBhvr>
                                      <p:tavLst>
                                        <p:tav tm="0">
                                          <p:val>
                                            <p:strVal val="#ppt_x"/>
                                          </p:val>
                                        </p:tav>
                                        <p:tav tm="100000">
                                          <p:val>
                                            <p:strVal val="#ppt_x"/>
                                          </p:val>
                                        </p:tav>
                                      </p:tavLst>
                                    </p:anim>
                                    <p:anim calcmode="lin" valueType="num">
                                      <p:cBhvr additive="base">
                                        <p:cTn id="1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fill="hold"/>
                                        <p:tgtEl>
                                          <p:spTgt spid="22"/>
                                        </p:tgtEl>
                                        <p:attrNameLst>
                                          <p:attrName>ppt_x</p:attrName>
                                        </p:attrNameLst>
                                      </p:cBhvr>
                                      <p:tavLst>
                                        <p:tav tm="0">
                                          <p:val>
                                            <p:strVal val="#ppt_x"/>
                                          </p:val>
                                        </p:tav>
                                        <p:tav tm="100000">
                                          <p:val>
                                            <p:strVal val="#ppt_x"/>
                                          </p:val>
                                        </p:tav>
                                      </p:tavLst>
                                    </p:anim>
                                    <p:anim calcmode="lin" valueType="num">
                                      <p:cBhvr additive="base">
                                        <p:cTn id="17"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linds(horizontal)">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P spid="18" grpId="0" bldLvl="0" animBg="1"/>
      <p:bldP spid="18" grpId="1" animBg="1"/>
      <p:bldP spid="22" grpId="0" bldLvl="0" animBg="1"/>
      <p:bldP spid="22" grpId="1" animBg="1"/>
      <p:bldP spid="16" grpId="0" bldLvl="0" animBg="1"/>
      <p:bldP spid="16"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575" y="352425"/>
            <a:ext cx="4108450"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noProof="0" dirty="0">
                <a:ln>
                  <a:noFill/>
                </a:ln>
                <a:solidFill>
                  <a:schemeClr val="accent1"/>
                </a:solidFill>
                <a:effectLst/>
                <a:uLnTx/>
                <a:uFillTx/>
                <a:cs typeface="+mn-ea"/>
                <a:sym typeface="+mn-lt"/>
              </a:rPr>
              <a:t>小结</a:t>
            </a:r>
            <a:endParaRPr kumimoji="0" lang="zh-CN" altLang="en-US" sz="3200" b="1" i="0" u="none" strike="noStrike" kern="0" cap="none" spc="0" normalizeH="0" baseline="0" noProof="0" dirty="0">
              <a:ln>
                <a:noFill/>
              </a:ln>
              <a:solidFill>
                <a:schemeClr val="accent1"/>
              </a:solidFill>
              <a:effectLst/>
              <a:uLnTx/>
              <a:uFillTx/>
              <a:cs typeface="+mn-ea"/>
              <a:sym typeface="+mn-lt"/>
            </a:endParaRPr>
          </a:p>
        </p:txBody>
      </p:sp>
      <p:sp>
        <p:nvSpPr>
          <p:cNvPr id="8" name="文本框 7"/>
          <p:cNvSpPr txBox="1"/>
          <p:nvPr/>
        </p:nvSpPr>
        <p:spPr>
          <a:xfrm>
            <a:off x="1475740" y="1718310"/>
            <a:ext cx="8129270" cy="521970"/>
          </a:xfrm>
          <a:prstGeom prst="rect">
            <a:avLst/>
          </a:prstGeom>
          <a:noFill/>
        </p:spPr>
        <p:txBody>
          <a:bodyPr wrap="square" rtlCol="0">
            <a:spAutoFit/>
          </a:bodyPr>
          <a:p>
            <a:r>
              <a:rPr lang="en-US" altLang="zh-CN" sz="2800">
                <a:latin typeface="宋体" panose="02010600030101010101" pitchFamily="2" charset="-122"/>
                <a:ea typeface="宋体" panose="02010600030101010101" pitchFamily="2" charset="-122"/>
              </a:rPr>
              <a:t>1.</a:t>
            </a:r>
            <a:r>
              <a:rPr lang="zh-CN" altLang="en-US" sz="2800">
                <a:latin typeface="宋体" panose="02010600030101010101" pitchFamily="2" charset="-122"/>
                <a:ea typeface="宋体" panose="02010600030101010101" pitchFamily="2" charset="-122"/>
              </a:rPr>
              <a:t>本节主要掌握的方法是两类换元积分法</a:t>
            </a:r>
            <a:r>
              <a:rPr lang="en-US" altLang="zh-CN" sz="2800">
                <a:latin typeface="宋体" panose="02010600030101010101" pitchFamily="2" charset="-122"/>
                <a:ea typeface="宋体" panose="02010600030101010101" pitchFamily="2" charset="-122"/>
              </a:rPr>
              <a:t>.</a:t>
            </a:r>
            <a:endParaRPr lang="en-US" altLang="zh-CN" sz="2800">
              <a:latin typeface="宋体" panose="02010600030101010101" pitchFamily="2" charset="-122"/>
              <a:ea typeface="宋体" panose="02010600030101010101" pitchFamily="2" charset="-122"/>
            </a:endParaRPr>
          </a:p>
        </p:txBody>
      </p:sp>
      <p:sp>
        <p:nvSpPr>
          <p:cNvPr id="9" name="文本框 8"/>
          <p:cNvSpPr txBox="1"/>
          <p:nvPr/>
        </p:nvSpPr>
        <p:spPr>
          <a:xfrm>
            <a:off x="1475740" y="2851150"/>
            <a:ext cx="6609080" cy="521970"/>
          </a:xfrm>
          <a:prstGeom prst="rect">
            <a:avLst/>
          </a:prstGeom>
          <a:noFill/>
        </p:spPr>
        <p:txBody>
          <a:bodyPr wrap="square" rtlCol="0">
            <a:spAutoFit/>
          </a:bodyPr>
          <a:p>
            <a:r>
              <a:rPr lang="en-US" altLang="zh-CN" sz="2800">
                <a:latin typeface="宋体" panose="02010600030101010101" pitchFamily="2" charset="-122"/>
                <a:ea typeface="宋体" panose="02010600030101010101" pitchFamily="2" charset="-122"/>
              </a:rPr>
              <a:t>2.</a:t>
            </a:r>
            <a:r>
              <a:rPr lang="zh-CN" altLang="en-US" sz="2800">
                <a:latin typeface="宋体" panose="02010600030101010101" pitchFamily="2" charset="-122"/>
                <a:ea typeface="宋体" panose="02010600030101010101" pitchFamily="2" charset="-122"/>
              </a:rPr>
              <a:t>学会运用换元积分法来进行运算</a:t>
            </a:r>
            <a:r>
              <a:rPr lang="en-US" altLang="zh-CN" sz="2800">
                <a:latin typeface="宋体" panose="02010600030101010101" pitchFamily="2" charset="-122"/>
                <a:ea typeface="宋体" panose="02010600030101010101" pitchFamily="2" charset="-122"/>
              </a:rPr>
              <a:t>.</a:t>
            </a:r>
            <a:endParaRPr lang="en-US" altLang="zh-CN" sz="2800">
              <a:latin typeface="宋体" panose="02010600030101010101" pitchFamily="2" charset="-122"/>
              <a:ea typeface="宋体" panose="02010600030101010101" pitchFamily="2" charset="-122"/>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9"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68140" y="2829560"/>
            <a:ext cx="3855720" cy="1198880"/>
          </a:xfrm>
          <a:prstGeom prst="rect">
            <a:avLst/>
          </a:prstGeom>
          <a:noFill/>
          <a:ln>
            <a:noFill/>
          </a:ln>
        </p:spPr>
        <p:txBody>
          <a:bodyPr wrap="none" rtlCol="0" anchor="t">
            <a:spAutoFit/>
          </a:bodyPr>
          <a:p>
            <a:pPr algn="ctr"/>
            <a:r>
              <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谢谢</a:t>
            </a:r>
            <a:r>
              <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聆听</a:t>
            </a:r>
            <a:endPar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cSld>
  <p:clrMapOvr>
    <a:masterClrMapping/>
  </p:clrMapOvr>
  <p:transition spd="slow" advClick="0" advTm="3000">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3870960" cy="1198880"/>
          </a:xfrm>
          <a:prstGeom prst="rect">
            <a:avLst/>
          </a:prstGeom>
        </p:spPr>
        <p:txBody>
          <a:bodyPr wrap="none">
            <a:spAutoFit/>
          </a:bodyPr>
          <a:lstStyle/>
          <a:p>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TWO</a:t>
            </a:r>
            <a:endPar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endParaRPr>
          </a:p>
        </p:txBody>
      </p:sp>
      <p:sp>
        <p:nvSpPr>
          <p:cNvPr id="31" name="标题 3"/>
          <p:cNvSpPr txBox="1"/>
          <p:nvPr/>
        </p:nvSpPr>
        <p:spPr>
          <a:xfrm>
            <a:off x="1112520" y="2568575"/>
            <a:ext cx="8714105" cy="121539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7100" spc="300" dirty="0">
                <a:solidFill>
                  <a:schemeClr val="accent1"/>
                </a:solidFill>
                <a:latin typeface="+mn-lt"/>
                <a:ea typeface="+mn-ea"/>
                <a:cs typeface="+mn-ea"/>
                <a:sym typeface="+mn-lt"/>
              </a:rPr>
              <a:t>第二节</a:t>
            </a:r>
            <a:r>
              <a:rPr lang="en-US" altLang="zh-CN" sz="7100" spc="300" dirty="0">
                <a:solidFill>
                  <a:schemeClr val="accent1"/>
                </a:solidFill>
                <a:latin typeface="+mn-lt"/>
                <a:ea typeface="+mn-ea"/>
                <a:cs typeface="+mn-ea"/>
                <a:sym typeface="+mn-lt"/>
              </a:rPr>
              <a:t> </a:t>
            </a:r>
            <a:r>
              <a:rPr lang="zh-CN" altLang="en-US" sz="7100" spc="300" dirty="0">
                <a:solidFill>
                  <a:schemeClr val="accent1"/>
                </a:solidFill>
                <a:latin typeface="+mn-lt"/>
                <a:ea typeface="+mn-ea"/>
                <a:cs typeface="+mn-ea"/>
                <a:sym typeface="+mn-lt"/>
              </a:rPr>
              <a:t>换元积分法</a:t>
            </a:r>
            <a:endParaRPr lang="zh-CN" altLang="en-US" sz="7100" spc="300" dirty="0">
              <a:solidFill>
                <a:schemeClr val="accent1"/>
              </a:solidFill>
              <a:latin typeface="+mn-lt"/>
              <a:ea typeface="+mn-ea"/>
              <a:cs typeface="+mn-ea"/>
              <a:sym typeface="+mn-lt"/>
            </a:endParaRPr>
          </a:p>
        </p:txBody>
      </p:sp>
      <p:sp>
        <p:nvSpPr>
          <p:cNvPr id="33" name="文本框 9"/>
          <p:cNvSpPr txBox="1"/>
          <p:nvPr>
            <p:custDataLst>
              <p:tags r:id="rId1"/>
            </p:custDataLst>
          </p:nvPr>
        </p:nvSpPr>
        <p:spPr>
          <a:xfrm>
            <a:off x="1219835" y="4053205"/>
            <a:ext cx="6099810" cy="1753235"/>
          </a:xfrm>
          <a:prstGeom prst="rect">
            <a:avLst/>
          </a:prstGeom>
          <a:noFill/>
        </p:spPr>
        <p:txBody>
          <a:bodyPr wrap="square" rtlCol="0">
            <a:spAutoFit/>
          </a:bodyPr>
          <a:lstStyle>
            <a:defPPr>
              <a:defRPr lang="zh-CN"/>
            </a:defPPr>
            <a:lvl1pPr lvl="0">
              <a:lnSpc>
                <a:spcPct val="150000"/>
              </a:lnSpc>
              <a:defRPr sz="1400">
                <a:solidFill>
                  <a:prstClr val="white">
                    <a:lumMod val="50000"/>
                  </a:prstClr>
                </a:solidFill>
                <a:latin typeface="思源黑体 CN Light" panose="020B0300000000000000" pitchFamily="34" charset="-122"/>
                <a:ea typeface="思源黑体 CN Light" panose="020B0300000000000000" pitchFamily="34" charset="-122"/>
              </a:defRPr>
            </a:lvl1pPr>
          </a:lstStyle>
          <a:p>
            <a:r>
              <a:rPr lang="zh-CN" altLang="en-US" sz="2400" dirty="0">
                <a:solidFill>
                  <a:srgbClr val="000000"/>
                </a:solidFill>
                <a:latin typeface="+mn-lt"/>
                <a:ea typeface="+mn-ea"/>
                <a:cs typeface="+mn-ea"/>
                <a:sym typeface="+mn-lt"/>
              </a:rPr>
              <a:t>直接应用不定积分基本运算法则与基本公式求解不定积分的数量是很有限的，因此应该扩大不定积分基本公式的应用范围. </a:t>
            </a:r>
            <a:endParaRPr lang="zh-CN" altLang="en-US" sz="2400" dirty="0">
              <a:solidFill>
                <a:srgbClr val="000000"/>
              </a:solidFill>
              <a:latin typeface="+mn-lt"/>
              <a:ea typeface="+mn-ea"/>
              <a:cs typeface="+mn-ea"/>
              <a:sym typeface="+mn-lt"/>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circle(in)">
                                      <p:cBhvr>
                                        <p:cTn id="12" dur="20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55" presetClass="entr" presetSubtype="0"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1000" fill="hold"/>
                                        <p:tgtEl>
                                          <p:spTgt spid="33"/>
                                        </p:tgtEl>
                                        <p:attrNameLst>
                                          <p:attrName>ppt_w</p:attrName>
                                        </p:attrNameLst>
                                      </p:cBhvr>
                                      <p:tavLst>
                                        <p:tav tm="0">
                                          <p:val>
                                            <p:strVal val="#ppt_w*0.70"/>
                                          </p:val>
                                        </p:tav>
                                        <p:tav tm="100000">
                                          <p:val>
                                            <p:strVal val="#ppt_w"/>
                                          </p:val>
                                        </p:tav>
                                      </p:tavLst>
                                    </p:anim>
                                    <p:anim calcmode="lin" valueType="num">
                                      <p:cBhvr>
                                        <p:cTn id="18" dur="1000" fill="hold"/>
                                        <p:tgtEl>
                                          <p:spTgt spid="33"/>
                                        </p:tgtEl>
                                        <p:attrNameLst>
                                          <p:attrName>ppt_h</p:attrName>
                                        </p:attrNameLst>
                                      </p:cBhvr>
                                      <p:tavLst>
                                        <p:tav tm="0">
                                          <p:val>
                                            <p:strVal val="#ppt_h"/>
                                          </p:val>
                                        </p:tav>
                                        <p:tav tm="100000">
                                          <p:val>
                                            <p:strVal val="#ppt_h"/>
                                          </p:val>
                                        </p:tav>
                                      </p:tavLst>
                                    </p:anim>
                                    <p:animEffect transition="in" filter="fade">
                                      <p:cBhvr>
                                        <p:cTn id="19"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1" grpId="1"/>
      <p:bldP spid="33" grpId="0"/>
      <p:bldP spid="33"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标题 3"/>
          <p:cNvSpPr txBox="1"/>
          <p:nvPr/>
        </p:nvSpPr>
        <p:spPr>
          <a:xfrm>
            <a:off x="1549400" y="713740"/>
            <a:ext cx="7378065" cy="121539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pc="300" dirty="0">
                <a:solidFill>
                  <a:schemeClr val="accent1"/>
                </a:solidFill>
                <a:latin typeface="+mn-lt"/>
                <a:ea typeface="+mn-ea"/>
                <a:cs typeface="+mn-ea"/>
                <a:sym typeface="+mn-lt"/>
              </a:rPr>
              <a:t>学习目标：</a:t>
            </a:r>
            <a:endParaRPr lang="zh-CN" altLang="en-US" spc="300" dirty="0">
              <a:solidFill>
                <a:schemeClr val="accent1"/>
              </a:solidFill>
              <a:latin typeface="+mn-lt"/>
              <a:ea typeface="+mn-ea"/>
              <a:cs typeface="+mn-ea"/>
              <a:sym typeface="+mn-lt"/>
            </a:endParaRPr>
          </a:p>
        </p:txBody>
      </p:sp>
      <p:sp>
        <p:nvSpPr>
          <p:cNvPr id="2" name="文本框 1"/>
          <p:cNvSpPr txBox="1"/>
          <p:nvPr/>
        </p:nvSpPr>
        <p:spPr>
          <a:xfrm>
            <a:off x="1125220" y="2121535"/>
            <a:ext cx="10358120" cy="1753235"/>
          </a:xfrm>
          <a:prstGeom prst="rect">
            <a:avLst/>
          </a:prstGeom>
        </p:spPr>
        <p:txBody>
          <a:bodyPr wrap="square">
            <a:spAutoFit/>
          </a:bodyPr>
          <a:p>
            <a:pPr marL="0" indent="304800" algn="just" defTabSz="266700" fontAlgn="base" latinLnBrk="1">
              <a:lnSpc>
                <a:spcPct val="150000"/>
              </a:lnSpc>
              <a:spcAft>
                <a:spcPct val="0"/>
              </a:spcAft>
            </a:pPr>
            <a:r>
              <a:rPr lang="en-US" altLang="zh-CN" sz="2400" b="1">
                <a:solidFill>
                  <a:schemeClr val="tx1"/>
                </a:solidFill>
                <a:latin typeface="宋体" panose="02010600030101010101" pitchFamily="2" charset="-122"/>
                <a:ea typeface="宋体" panose="02010600030101010101" pitchFamily="2" charset="-122"/>
              </a:rPr>
              <a:t>1.</a:t>
            </a:r>
            <a:r>
              <a:rPr lang="zh-CN" altLang="en-US" sz="2400" b="1">
                <a:solidFill>
                  <a:schemeClr val="tx1"/>
                </a:solidFill>
                <a:latin typeface="宋体" panose="02010600030101010101" pitchFamily="2" charset="-122"/>
                <a:ea typeface="宋体" panose="02010600030101010101" pitchFamily="2" charset="-122"/>
              </a:rPr>
              <a:t>了解不定积分的基本积分公式</a:t>
            </a:r>
            <a:r>
              <a:rPr lang="en-US" altLang="zh-CN" sz="2400" b="1">
                <a:solidFill>
                  <a:schemeClr val="tx1"/>
                </a:solidFill>
                <a:latin typeface="宋体" panose="02010600030101010101" pitchFamily="2" charset="-122"/>
                <a:ea typeface="宋体" panose="02010600030101010101" pitchFamily="2" charset="-122"/>
              </a:rPr>
              <a:t>.</a:t>
            </a:r>
            <a:endParaRPr lang="en-US" altLang="zh-CN" sz="2400" b="1">
              <a:solidFill>
                <a:schemeClr val="tx1"/>
              </a:solidFill>
              <a:latin typeface="宋体" panose="02010600030101010101" pitchFamily="2" charset="-122"/>
              <a:ea typeface="宋体" panose="02010600030101010101" pitchFamily="2" charset="-122"/>
            </a:endParaRPr>
          </a:p>
          <a:p>
            <a:pPr marL="0" indent="304800" algn="just" defTabSz="266700" fontAlgn="base" latinLnBrk="1">
              <a:lnSpc>
                <a:spcPct val="150000"/>
              </a:lnSpc>
              <a:spcAft>
                <a:spcPct val="0"/>
              </a:spcAft>
            </a:pPr>
            <a:r>
              <a:rPr lang="en-US" altLang="zh-CN" sz="2400" b="1">
                <a:solidFill>
                  <a:schemeClr val="tx1"/>
                </a:solidFill>
                <a:latin typeface="宋体" panose="02010600030101010101" pitchFamily="2" charset="-122"/>
                <a:ea typeface="宋体" panose="02010600030101010101" pitchFamily="2" charset="-122"/>
              </a:rPr>
              <a:t>2.</a:t>
            </a:r>
            <a:r>
              <a:rPr lang="zh-CN" altLang="en-US" sz="2400" b="1">
                <a:solidFill>
                  <a:schemeClr val="tx1"/>
                </a:solidFill>
                <a:latin typeface="宋体" panose="02010600030101010101" pitchFamily="2" charset="-122"/>
                <a:ea typeface="宋体" panose="02010600030101010101" pitchFamily="2" charset="-122"/>
              </a:rPr>
              <a:t>掌握</a:t>
            </a:r>
            <a:r>
              <a:rPr sz="2400" b="1">
                <a:solidFill>
                  <a:schemeClr val="tx1"/>
                </a:solidFill>
                <a:latin typeface="宋体" panose="02010600030101010101" pitchFamily="2" charset="-122"/>
                <a:ea typeface="宋体" panose="02010600030101010101" pitchFamily="2" charset="-122"/>
              </a:rPr>
              <a:t>不定积分第一换元积分法</a:t>
            </a:r>
            <a:r>
              <a:rPr lang="zh-CN" sz="2400" b="1">
                <a:solidFill>
                  <a:schemeClr val="tx1"/>
                </a:solidFill>
                <a:latin typeface="宋体" panose="02010600030101010101" pitchFamily="2" charset="-122"/>
                <a:ea typeface="宋体" panose="02010600030101010101" pitchFamily="2" charset="-122"/>
              </a:rPr>
              <a:t>并学会运算</a:t>
            </a:r>
            <a:r>
              <a:rPr lang="en-US" sz="2400" b="1">
                <a:solidFill>
                  <a:schemeClr val="tx1"/>
                </a:solidFill>
                <a:latin typeface="宋体" panose="02010600030101010101" pitchFamily="2" charset="-122"/>
                <a:ea typeface="宋体" panose="02010600030101010101" pitchFamily="2" charset="-122"/>
              </a:rPr>
              <a:t>.</a:t>
            </a:r>
            <a:endParaRPr sz="2400" b="1">
              <a:solidFill>
                <a:schemeClr val="tx1"/>
              </a:solidFill>
              <a:latin typeface="宋体" panose="02010600030101010101" pitchFamily="2" charset="-122"/>
              <a:ea typeface="宋体" panose="02010600030101010101" pitchFamily="2" charset="-122"/>
            </a:endParaRPr>
          </a:p>
          <a:p>
            <a:pPr marL="0" indent="304800" algn="just" defTabSz="266700" fontAlgn="base" latinLnBrk="1">
              <a:lnSpc>
                <a:spcPct val="150000"/>
              </a:lnSpc>
              <a:spcAft>
                <a:spcPct val="0"/>
              </a:spcAft>
            </a:pPr>
            <a:r>
              <a:rPr lang="en-US" altLang="zh-CN" sz="2400" b="1">
                <a:solidFill>
                  <a:schemeClr val="tx1"/>
                </a:solidFill>
                <a:latin typeface="宋体" panose="02010600030101010101" pitchFamily="2" charset="-122"/>
                <a:ea typeface="宋体" panose="02010600030101010101" pitchFamily="2" charset="-122"/>
              </a:rPr>
              <a:t>3.</a:t>
            </a:r>
            <a:r>
              <a:rPr lang="zh-CN" altLang="en-US" sz="2400" b="1">
                <a:latin typeface="宋体" panose="02010600030101010101" pitchFamily="2" charset="-122"/>
                <a:ea typeface="宋体" panose="02010600030101010101" pitchFamily="2" charset="-122"/>
                <a:sym typeface="+mn-ea"/>
              </a:rPr>
              <a:t>掌握</a:t>
            </a:r>
            <a:r>
              <a:rPr sz="2400" b="1">
                <a:solidFill>
                  <a:schemeClr val="tx1"/>
                </a:solidFill>
                <a:latin typeface="宋体" panose="02010600030101010101" pitchFamily="2" charset="-122"/>
                <a:ea typeface="宋体" panose="02010600030101010101" pitchFamily="2" charset="-122"/>
              </a:rPr>
              <a:t>不定积分的第二换元积分法</a:t>
            </a:r>
            <a:r>
              <a:rPr lang="zh-CN" sz="2400" b="1">
                <a:latin typeface="宋体" panose="02010600030101010101" pitchFamily="2" charset="-122"/>
                <a:ea typeface="宋体" panose="02010600030101010101" pitchFamily="2" charset="-122"/>
                <a:sym typeface="+mn-ea"/>
              </a:rPr>
              <a:t>并学会运算</a:t>
            </a:r>
            <a:r>
              <a:rPr lang="en-US" sz="2400" b="1">
                <a:solidFill>
                  <a:schemeClr val="tx1"/>
                </a:solidFill>
                <a:latin typeface="宋体" panose="02010600030101010101" pitchFamily="2" charset="-122"/>
                <a:ea typeface="宋体" panose="02010600030101010101" pitchFamily="2" charset="-122"/>
              </a:rPr>
              <a:t>.</a:t>
            </a:r>
            <a:endParaRPr lang="en-US" sz="2400" b="1">
              <a:solidFill>
                <a:schemeClr val="tx1"/>
              </a:solidFill>
              <a:latin typeface="宋体" panose="02010600030101010101" pitchFamily="2" charset="-122"/>
              <a:ea typeface="宋体" panose="02010600030101010101" pitchFamily="2" charset="-122"/>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Effect transition="in" filter="wipe(down)">
                                      <p:cBhvr>
                                        <p:cTn id="14" dur="500"/>
                                        <p:tgtEl>
                                          <p:spTgt spid="2">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animEffect transition="in" filter="wipe(down)">
                                      <p:cBhvr>
                                        <p:cTn id="19" dur="500"/>
                                        <p:tgtEl>
                                          <p:spTgt spid="2">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Effect transition="in" filter="wipe(down)">
                                      <p:cBhvr>
                                        <p:cTn id="24"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490220" y="1217930"/>
            <a:ext cx="11200130" cy="520192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575" y="353060"/>
            <a:ext cx="6572885"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noProof="0" dirty="0">
                <a:ln>
                  <a:noFill/>
                </a:ln>
                <a:solidFill>
                  <a:schemeClr val="accent1"/>
                </a:solidFill>
                <a:effectLst/>
                <a:uLnTx/>
                <a:uFillTx/>
                <a:cs typeface="+mn-ea"/>
                <a:sym typeface="+mn-lt"/>
              </a:rPr>
              <a:t>一、第一类换元积分法（凑微分法）</a:t>
            </a:r>
            <a:endParaRPr kumimoji="0" lang="zh-CN" altLang="en-US" sz="3200" b="1" i="0" u="none" strike="noStrike" kern="0" cap="none" spc="0" normalizeH="0" baseline="0" noProof="0" dirty="0">
              <a:ln>
                <a:noFill/>
              </a:ln>
              <a:solidFill>
                <a:schemeClr val="accent1"/>
              </a:solidFill>
              <a:effectLst/>
              <a:uLnTx/>
              <a:uFillTx/>
              <a:cs typeface="+mn-ea"/>
              <a:sym typeface="+mn-lt"/>
            </a:endParaRPr>
          </a:p>
        </p:txBody>
      </p:sp>
      <p:sp>
        <p:nvSpPr>
          <p:cNvPr id="3" name="文本框 2"/>
          <p:cNvSpPr txBox="1"/>
          <p:nvPr/>
        </p:nvSpPr>
        <p:spPr>
          <a:xfrm>
            <a:off x="712470" y="1489710"/>
            <a:ext cx="6300470" cy="583565"/>
          </a:xfrm>
          <a:prstGeom prst="rect">
            <a:avLst/>
          </a:prstGeom>
        </p:spPr>
        <p:txBody>
          <a:bodyPr wrap="square">
            <a:spAutoFit/>
          </a:bodyPr>
          <a:p>
            <a:pPr marL="0" indent="0" algn="just" defTabSz="266700">
              <a:spcAft>
                <a:spcPct val="0"/>
              </a:spcAft>
            </a:pPr>
            <a:r>
              <a:rPr lang="zh-CN" altLang="en-US" sz="3200" b="1">
                <a:latin typeface="宋体" panose="02010600030101010101" pitchFamily="2" charset="-122"/>
                <a:ea typeface="宋体" panose="02010600030101010101" pitchFamily="2" charset="-122"/>
              </a:rPr>
              <a:t>（一）第一类换元积分法</a:t>
            </a:r>
            <a:endParaRPr lang="zh-CN" altLang="en-US" sz="3200" b="1">
              <a:latin typeface="宋体" panose="02010600030101010101" pitchFamily="2" charset="-122"/>
              <a:ea typeface="宋体" panose="02010600030101010101" pitchFamily="2" charset="-122"/>
            </a:endParaRPr>
          </a:p>
        </p:txBody>
      </p:sp>
      <p:sp>
        <p:nvSpPr>
          <p:cNvPr id="26" name="文本框 25"/>
          <p:cNvSpPr txBox="1"/>
          <p:nvPr/>
        </p:nvSpPr>
        <p:spPr>
          <a:xfrm>
            <a:off x="1662430" y="2345055"/>
            <a:ext cx="9554845" cy="521970"/>
          </a:xfrm>
          <a:prstGeom prst="rect">
            <a:avLst/>
          </a:prstGeom>
          <a:noFill/>
        </p:spPr>
        <p:txBody>
          <a:bodyPr wrap="square" rtlCol="0">
            <a:spAutoFit/>
          </a:bodyPr>
          <a:p>
            <a:r>
              <a:rPr lang="zh-CN" altLang="en-US" sz="2800">
                <a:latin typeface="宋体" panose="02010600030101010101" pitchFamily="2" charset="-122"/>
                <a:ea typeface="宋体" panose="02010600030101010101" pitchFamily="2" charset="-122"/>
              </a:rPr>
              <a:t>设</a:t>
            </a:r>
            <a:r>
              <a:rPr lang="en-US" altLang="zh-CN" sz="2800">
                <a:latin typeface="宋体" panose="02010600030101010101" pitchFamily="2" charset="-122"/>
                <a:ea typeface="宋体" panose="02010600030101010101" pitchFamily="2" charset="-122"/>
              </a:rPr>
              <a:t>     </a:t>
            </a:r>
            <a:r>
              <a:rPr lang="zh-CN" altLang="en-US" sz="2800">
                <a:latin typeface="宋体" panose="02010600030101010101" pitchFamily="2" charset="-122"/>
                <a:ea typeface="宋体" panose="02010600030101010101" pitchFamily="2" charset="-122"/>
              </a:rPr>
              <a:t>具有原函数</a:t>
            </a:r>
            <a:r>
              <a:rPr lang="en-US" altLang="zh-CN" sz="2800">
                <a:latin typeface="宋体" panose="02010600030101010101" pitchFamily="2" charset="-122"/>
                <a:ea typeface="宋体" panose="02010600030101010101" pitchFamily="2" charset="-122"/>
              </a:rPr>
              <a:t>    </a:t>
            </a:r>
            <a:r>
              <a:rPr lang="zh-CN" altLang="en-US" sz="2800">
                <a:latin typeface="宋体" panose="02010600030101010101" pitchFamily="2" charset="-122"/>
                <a:ea typeface="宋体" panose="02010600030101010101" pitchFamily="2" charset="-122"/>
              </a:rPr>
              <a:t>，</a:t>
            </a:r>
            <a:r>
              <a:rPr lang="en-US" altLang="zh-CN" sz="2800">
                <a:latin typeface="宋体" panose="02010600030101010101" pitchFamily="2" charset="-122"/>
                <a:ea typeface="宋体" panose="02010600030101010101" pitchFamily="2" charset="-122"/>
              </a:rPr>
              <a:t>       </a:t>
            </a:r>
            <a:r>
              <a:rPr lang="zh-CN" altLang="en-US" sz="2800">
                <a:latin typeface="宋体" panose="02010600030101010101" pitchFamily="2" charset="-122"/>
                <a:ea typeface="宋体" panose="02010600030101010101" pitchFamily="2" charset="-122"/>
              </a:rPr>
              <a:t>可导，对于被积函数</a:t>
            </a:r>
            <a:endParaRPr lang="zh-CN" altLang="en-US" sz="2800">
              <a:latin typeface="宋体" panose="02010600030101010101" pitchFamily="2" charset="-122"/>
              <a:ea typeface="宋体" panose="02010600030101010101" pitchFamily="2" charset="-122"/>
            </a:endParaRPr>
          </a:p>
        </p:txBody>
      </p:sp>
      <p:graphicFrame>
        <p:nvGraphicFramePr>
          <p:cNvPr id="27" name="对象 26">
            <a:hlinkClick r:id="" action="ppaction://ole?verb="/>
          </p:cNvPr>
          <p:cNvGraphicFramePr>
            <a:graphicFrameLocks noChangeAspect="1"/>
          </p:cNvGraphicFramePr>
          <p:nvPr/>
        </p:nvGraphicFramePr>
        <p:xfrm>
          <a:off x="2135505" y="2345055"/>
          <a:ext cx="799465" cy="522605"/>
        </p:xfrm>
        <a:graphic>
          <a:graphicData uri="http://schemas.openxmlformats.org/presentationml/2006/ole">
            <mc:AlternateContent xmlns:mc="http://schemas.openxmlformats.org/markup-compatibility/2006">
              <mc:Choice xmlns:v="urn:schemas-microsoft-com:vml" Requires="v">
                <p:oleObj spid="_x0000_s1025" name="" r:id="rId2" imgW="330200" imgH="215900" progId="Equation.KSEE3">
                  <p:embed/>
                </p:oleObj>
              </mc:Choice>
              <mc:Fallback>
                <p:oleObj name="" r:id="rId2" imgW="330200" imgH="215900" progId="Equation.KSEE3">
                  <p:embed/>
                  <p:pic>
                    <p:nvPicPr>
                      <p:cNvPr id="0" name="图片 1024"/>
                      <p:cNvPicPr/>
                      <p:nvPr/>
                    </p:nvPicPr>
                    <p:blipFill>
                      <a:blip r:embed="rId3"/>
                      <a:stretch>
                        <a:fillRect/>
                      </a:stretch>
                    </p:blipFill>
                    <p:spPr>
                      <a:xfrm>
                        <a:off x="2135505" y="2345055"/>
                        <a:ext cx="799465" cy="522605"/>
                      </a:xfrm>
                      <a:prstGeom prst="rect">
                        <a:avLst/>
                      </a:prstGeom>
                    </p:spPr>
                  </p:pic>
                </p:oleObj>
              </mc:Fallback>
            </mc:AlternateContent>
          </a:graphicData>
        </a:graphic>
      </p:graphicFrame>
      <p:graphicFrame>
        <p:nvGraphicFramePr>
          <p:cNvPr id="28" name="对象 27">
            <a:hlinkClick r:id="" action="ppaction://ole?verb="/>
          </p:cNvPr>
          <p:cNvGraphicFramePr>
            <a:graphicFrameLocks noChangeAspect="1"/>
          </p:cNvGraphicFramePr>
          <p:nvPr/>
        </p:nvGraphicFramePr>
        <p:xfrm>
          <a:off x="4748530" y="2345055"/>
          <a:ext cx="799465" cy="522605"/>
        </p:xfrm>
        <a:graphic>
          <a:graphicData uri="http://schemas.openxmlformats.org/presentationml/2006/ole">
            <mc:AlternateContent xmlns:mc="http://schemas.openxmlformats.org/markup-compatibility/2006">
              <mc:Choice xmlns:v="urn:schemas-microsoft-com:vml" Requires="v">
                <p:oleObj spid="_x0000_s2" name="" r:id="rId4" imgW="330200" imgH="215900" progId="Equation.KSEE3">
                  <p:embed/>
                </p:oleObj>
              </mc:Choice>
              <mc:Fallback>
                <p:oleObj name="" r:id="rId4" imgW="330200" imgH="215900" progId="Equation.KSEE3">
                  <p:embed/>
                  <p:pic>
                    <p:nvPicPr>
                      <p:cNvPr id="0" name="图片 1024"/>
                      <p:cNvPicPr/>
                      <p:nvPr/>
                    </p:nvPicPr>
                    <p:blipFill>
                      <a:blip r:embed="rId5"/>
                      <a:stretch>
                        <a:fillRect/>
                      </a:stretch>
                    </p:blipFill>
                    <p:spPr>
                      <a:xfrm>
                        <a:off x="4748530" y="2345055"/>
                        <a:ext cx="799465" cy="522605"/>
                      </a:xfrm>
                      <a:prstGeom prst="rect">
                        <a:avLst/>
                      </a:prstGeom>
                    </p:spPr>
                  </p:pic>
                </p:oleObj>
              </mc:Fallback>
            </mc:AlternateContent>
          </a:graphicData>
        </a:graphic>
      </p:graphicFrame>
      <p:graphicFrame>
        <p:nvGraphicFramePr>
          <p:cNvPr id="29" name="对象 28">
            <a:hlinkClick r:id="" action="ppaction://ole?verb="/>
          </p:cNvPr>
          <p:cNvGraphicFramePr>
            <a:graphicFrameLocks noChangeAspect="1"/>
          </p:cNvGraphicFramePr>
          <p:nvPr/>
        </p:nvGraphicFramePr>
        <p:xfrm>
          <a:off x="5655310" y="2345055"/>
          <a:ext cx="1414145" cy="559435"/>
        </p:xfrm>
        <a:graphic>
          <a:graphicData uri="http://schemas.openxmlformats.org/presentationml/2006/ole">
            <mc:AlternateContent xmlns:mc="http://schemas.openxmlformats.org/markup-compatibility/2006">
              <mc:Choice xmlns:v="urn:schemas-microsoft-com:vml" Requires="v">
                <p:oleObj spid="_x0000_s1026" name="" r:id="rId6" imgW="545465" imgH="215900" progId="Equation.KSEE3">
                  <p:embed/>
                </p:oleObj>
              </mc:Choice>
              <mc:Fallback>
                <p:oleObj name="" r:id="rId6" imgW="545465" imgH="215900" progId="Equation.KSEE3">
                  <p:embed/>
                  <p:pic>
                    <p:nvPicPr>
                      <p:cNvPr id="0" name="图片 1025"/>
                      <p:cNvPicPr/>
                      <p:nvPr/>
                    </p:nvPicPr>
                    <p:blipFill>
                      <a:blip r:embed="rId7"/>
                      <a:stretch>
                        <a:fillRect/>
                      </a:stretch>
                    </p:blipFill>
                    <p:spPr>
                      <a:xfrm>
                        <a:off x="5655310" y="2345055"/>
                        <a:ext cx="1414145" cy="559435"/>
                      </a:xfrm>
                      <a:prstGeom prst="rect">
                        <a:avLst/>
                      </a:prstGeom>
                    </p:spPr>
                  </p:pic>
                </p:oleObj>
              </mc:Fallback>
            </mc:AlternateContent>
          </a:graphicData>
        </a:graphic>
      </p:graphicFrame>
      <p:graphicFrame>
        <p:nvGraphicFramePr>
          <p:cNvPr id="30" name="对象 29">
            <a:hlinkClick r:id="" action="ppaction://ole?verb="/>
          </p:cNvPr>
          <p:cNvGraphicFramePr>
            <a:graphicFrameLocks noChangeAspect="1"/>
          </p:cNvGraphicFramePr>
          <p:nvPr/>
        </p:nvGraphicFramePr>
        <p:xfrm>
          <a:off x="775018" y="3138805"/>
          <a:ext cx="2028825" cy="522605"/>
        </p:xfrm>
        <a:graphic>
          <a:graphicData uri="http://schemas.openxmlformats.org/presentationml/2006/ole">
            <mc:AlternateContent xmlns:mc="http://schemas.openxmlformats.org/markup-compatibility/2006">
              <mc:Choice xmlns:v="urn:schemas-microsoft-com:vml" Requires="v">
                <p:oleObj spid="_x0000_s1027" name="" r:id="rId8" imgW="838200" imgH="215900" progId="Equation.KSEE3">
                  <p:embed/>
                </p:oleObj>
              </mc:Choice>
              <mc:Fallback>
                <p:oleObj name="" r:id="rId8" imgW="838200" imgH="215900" progId="Equation.KSEE3">
                  <p:embed/>
                  <p:pic>
                    <p:nvPicPr>
                      <p:cNvPr id="0" name="图片 1026"/>
                      <p:cNvPicPr/>
                      <p:nvPr/>
                    </p:nvPicPr>
                    <p:blipFill>
                      <a:blip r:embed="rId9"/>
                      <a:stretch>
                        <a:fillRect/>
                      </a:stretch>
                    </p:blipFill>
                    <p:spPr>
                      <a:xfrm>
                        <a:off x="775018" y="3138805"/>
                        <a:ext cx="2028825" cy="522605"/>
                      </a:xfrm>
                      <a:prstGeom prst="rect">
                        <a:avLst/>
                      </a:prstGeom>
                    </p:spPr>
                  </p:pic>
                </p:oleObj>
              </mc:Fallback>
            </mc:AlternateContent>
          </a:graphicData>
        </a:graphic>
      </p:graphicFrame>
      <p:sp>
        <p:nvSpPr>
          <p:cNvPr id="31" name="文本框 30"/>
          <p:cNvSpPr txBox="1"/>
          <p:nvPr/>
        </p:nvSpPr>
        <p:spPr>
          <a:xfrm>
            <a:off x="2901315" y="3132455"/>
            <a:ext cx="3573780" cy="521970"/>
          </a:xfrm>
          <a:prstGeom prst="rect">
            <a:avLst/>
          </a:prstGeom>
          <a:noFill/>
        </p:spPr>
        <p:txBody>
          <a:bodyPr wrap="square" rtlCol="0">
            <a:spAutoFit/>
          </a:bodyPr>
          <a:p>
            <a:r>
              <a:rPr lang="zh-CN" altLang="en-US" sz="2800">
                <a:latin typeface="宋体" panose="02010600030101010101" pitchFamily="2" charset="-122"/>
                <a:ea typeface="宋体" panose="02010600030101010101" pitchFamily="2" charset="-122"/>
              </a:rPr>
              <a:t>则有换元公式</a:t>
            </a:r>
            <a:endParaRPr lang="zh-CN" altLang="en-US" sz="2800">
              <a:latin typeface="宋体" panose="02010600030101010101" pitchFamily="2" charset="-122"/>
              <a:ea typeface="宋体" panose="02010600030101010101" pitchFamily="2" charset="-122"/>
            </a:endParaRPr>
          </a:p>
        </p:txBody>
      </p:sp>
      <p:graphicFrame>
        <p:nvGraphicFramePr>
          <p:cNvPr id="32" name="对象 31">
            <a:hlinkClick r:id="" action="ppaction://ole?verb="/>
          </p:cNvPr>
          <p:cNvGraphicFramePr>
            <a:graphicFrameLocks noChangeAspect="1"/>
          </p:cNvGraphicFramePr>
          <p:nvPr/>
        </p:nvGraphicFramePr>
        <p:xfrm>
          <a:off x="1694498" y="3771265"/>
          <a:ext cx="7638415" cy="706120"/>
        </p:xfrm>
        <a:graphic>
          <a:graphicData uri="http://schemas.openxmlformats.org/presentationml/2006/ole">
            <mc:AlternateContent xmlns:mc="http://schemas.openxmlformats.org/markup-compatibility/2006">
              <mc:Choice xmlns:v="urn:schemas-microsoft-com:vml" Requires="v">
                <p:oleObj spid="_x0000_s1028" name="" r:id="rId10" imgW="3022600" imgH="279400" progId="Equation.KSEE3">
                  <p:embed/>
                </p:oleObj>
              </mc:Choice>
              <mc:Fallback>
                <p:oleObj name="" r:id="rId10" imgW="3022600" imgH="279400" progId="Equation.KSEE3">
                  <p:embed/>
                  <p:pic>
                    <p:nvPicPr>
                      <p:cNvPr id="0" name="图片 1027"/>
                      <p:cNvPicPr/>
                      <p:nvPr/>
                    </p:nvPicPr>
                    <p:blipFill>
                      <a:blip r:embed="rId11"/>
                      <a:stretch>
                        <a:fillRect/>
                      </a:stretch>
                    </p:blipFill>
                    <p:spPr>
                      <a:xfrm>
                        <a:off x="1694498" y="3771265"/>
                        <a:ext cx="7638415" cy="706120"/>
                      </a:xfrm>
                      <a:prstGeom prst="rect">
                        <a:avLst/>
                      </a:prstGeom>
                    </p:spPr>
                  </p:pic>
                </p:oleObj>
              </mc:Fallback>
            </mc:AlternateContent>
          </a:graphicData>
        </a:graphic>
      </p:graphicFrame>
      <p:sp>
        <p:nvSpPr>
          <p:cNvPr id="35" name="文本框 34"/>
          <p:cNvSpPr txBox="1"/>
          <p:nvPr/>
        </p:nvSpPr>
        <p:spPr>
          <a:xfrm>
            <a:off x="866140" y="4689475"/>
            <a:ext cx="7680325" cy="521970"/>
          </a:xfrm>
          <a:prstGeom prst="rect">
            <a:avLst/>
          </a:prstGeom>
          <a:noFill/>
        </p:spPr>
        <p:txBody>
          <a:bodyPr wrap="square" rtlCol="0">
            <a:spAutoFit/>
          </a:bodyPr>
          <a:p>
            <a:r>
              <a:rPr lang="zh-CN" altLang="en-US" sz="2800">
                <a:latin typeface="宋体" panose="02010600030101010101" pitchFamily="2" charset="-122"/>
                <a:ea typeface="宋体" panose="02010600030101010101" pitchFamily="2" charset="-122"/>
              </a:rPr>
              <a:t>在求积分时，用到了微分公式</a:t>
            </a:r>
            <a:r>
              <a:rPr lang="en-US" altLang="zh-CN" sz="2800">
                <a:latin typeface="宋体" panose="02010600030101010101" pitchFamily="2" charset="-122"/>
                <a:ea typeface="宋体" panose="02010600030101010101" pitchFamily="2" charset="-122"/>
              </a:rPr>
              <a:t>               </a:t>
            </a:r>
            <a:r>
              <a:rPr lang="zh-CN" altLang="en-US" sz="2800">
                <a:latin typeface="宋体" panose="02010600030101010101" pitchFamily="2" charset="-122"/>
                <a:ea typeface="宋体" panose="02010600030101010101" pitchFamily="2" charset="-122"/>
              </a:rPr>
              <a:t>，</a:t>
            </a:r>
            <a:endParaRPr lang="zh-CN" altLang="en-US" sz="2800">
              <a:latin typeface="宋体" panose="02010600030101010101" pitchFamily="2" charset="-122"/>
              <a:ea typeface="宋体" panose="02010600030101010101" pitchFamily="2" charset="-122"/>
            </a:endParaRPr>
          </a:p>
        </p:txBody>
      </p:sp>
      <p:graphicFrame>
        <p:nvGraphicFramePr>
          <p:cNvPr id="36" name="对象 35">
            <a:hlinkClick r:id="" action="ppaction://ole?verb="/>
          </p:cNvPr>
          <p:cNvGraphicFramePr>
            <a:graphicFrameLocks noChangeAspect="1"/>
          </p:cNvGraphicFramePr>
          <p:nvPr/>
        </p:nvGraphicFramePr>
        <p:xfrm>
          <a:off x="5668328" y="4686935"/>
          <a:ext cx="2493645" cy="498475"/>
        </p:xfrm>
        <a:graphic>
          <a:graphicData uri="http://schemas.openxmlformats.org/presentationml/2006/ole">
            <mc:AlternateContent xmlns:mc="http://schemas.openxmlformats.org/markup-compatibility/2006">
              <mc:Choice xmlns:v="urn:schemas-microsoft-com:vml" Requires="v">
                <p:oleObj spid="_x0000_s1029" name="" r:id="rId12" imgW="1079500" imgH="215900" progId="Equation.KSEE3">
                  <p:embed/>
                </p:oleObj>
              </mc:Choice>
              <mc:Fallback>
                <p:oleObj name="" r:id="rId12" imgW="1079500" imgH="215900" progId="Equation.KSEE3">
                  <p:embed/>
                  <p:pic>
                    <p:nvPicPr>
                      <p:cNvPr id="0" name="图片 1028"/>
                      <p:cNvPicPr/>
                      <p:nvPr/>
                    </p:nvPicPr>
                    <p:blipFill>
                      <a:blip r:embed="rId13"/>
                      <a:stretch>
                        <a:fillRect/>
                      </a:stretch>
                    </p:blipFill>
                    <p:spPr>
                      <a:xfrm>
                        <a:off x="5668328" y="4686935"/>
                        <a:ext cx="2493645" cy="498475"/>
                      </a:xfrm>
                      <a:prstGeom prst="rect">
                        <a:avLst/>
                      </a:prstGeom>
                    </p:spPr>
                  </p:pic>
                </p:oleObj>
              </mc:Fallback>
            </mc:AlternateContent>
          </a:graphicData>
        </a:graphic>
      </p:graphicFrame>
      <p:sp>
        <p:nvSpPr>
          <p:cNvPr id="37" name="文本框 36"/>
          <p:cNvSpPr txBox="1"/>
          <p:nvPr/>
        </p:nvSpPr>
        <p:spPr>
          <a:xfrm>
            <a:off x="8466455" y="4689475"/>
            <a:ext cx="3141345" cy="521970"/>
          </a:xfrm>
          <a:prstGeom prst="rect">
            <a:avLst/>
          </a:prstGeom>
          <a:noFill/>
        </p:spPr>
        <p:txBody>
          <a:bodyPr wrap="square" rtlCol="0">
            <a:spAutoFit/>
          </a:bodyPr>
          <a:p>
            <a:r>
              <a:rPr lang="zh-CN" altLang="en-US" sz="2800">
                <a:latin typeface="宋体" panose="02010600030101010101" pitchFamily="2" charset="-122"/>
                <a:ea typeface="宋体" panose="02010600030101010101" pitchFamily="2" charset="-122"/>
              </a:rPr>
              <a:t>因此第一类换元积</a:t>
            </a:r>
            <a:endParaRPr lang="zh-CN" altLang="en-US" sz="2800">
              <a:latin typeface="宋体" panose="02010600030101010101" pitchFamily="2" charset="-122"/>
              <a:ea typeface="宋体" panose="02010600030101010101" pitchFamily="2" charset="-122"/>
            </a:endParaRPr>
          </a:p>
        </p:txBody>
      </p:sp>
      <p:sp>
        <p:nvSpPr>
          <p:cNvPr id="38" name="文本框 37"/>
          <p:cNvSpPr txBox="1"/>
          <p:nvPr/>
        </p:nvSpPr>
        <p:spPr>
          <a:xfrm>
            <a:off x="715645" y="5503545"/>
            <a:ext cx="3724275" cy="521970"/>
          </a:xfrm>
          <a:prstGeom prst="rect">
            <a:avLst/>
          </a:prstGeom>
          <a:noFill/>
        </p:spPr>
        <p:txBody>
          <a:bodyPr wrap="square" rtlCol="0">
            <a:spAutoFit/>
          </a:bodyPr>
          <a:p>
            <a:r>
              <a:rPr lang="zh-CN" altLang="en-US" sz="2800">
                <a:latin typeface="宋体" panose="02010600030101010101" pitchFamily="2" charset="-122"/>
                <a:ea typeface="宋体" panose="02010600030101010101" pitchFamily="2" charset="-122"/>
                <a:sym typeface="+mn-ea"/>
              </a:rPr>
              <a:t>分法</a:t>
            </a:r>
            <a:r>
              <a:rPr lang="zh-CN" altLang="en-US" sz="2800">
                <a:latin typeface="宋体" panose="02010600030101010101" pitchFamily="2" charset="-122"/>
                <a:ea typeface="宋体" panose="02010600030101010101" pitchFamily="2" charset="-122"/>
              </a:rPr>
              <a:t>也叫凑微分法</a:t>
            </a:r>
            <a:r>
              <a:rPr lang="en-US" altLang="zh-CN" sz="2800">
                <a:latin typeface="宋体" panose="02010600030101010101" pitchFamily="2" charset="-122"/>
                <a:ea typeface="宋体" panose="02010600030101010101" pitchFamily="2" charset="-122"/>
              </a:rPr>
              <a:t>.</a:t>
            </a:r>
            <a:endParaRPr lang="en-US" altLang="zh-CN" sz="2800">
              <a:latin typeface="宋体" panose="02010600030101010101" pitchFamily="2" charset="-122"/>
              <a:ea typeface="宋体" panose="02010600030101010101" pitchFamily="2" charset="-122"/>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blinds(horizontal)">
                                      <p:cBhvr>
                                        <p:cTn id="17" dur="500"/>
                                        <p:tgtEl>
                                          <p:spTgt spid="26"/>
                                        </p:tgtEl>
                                      </p:cBhvr>
                                    </p:animEffect>
                                  </p:childTnLst>
                                </p:cTn>
                              </p:par>
                              <p:par>
                                <p:cTn id="18" presetID="3" presetClass="entr" presetSubtype="10" fill="hold" nodeType="with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blinds(horizontal)">
                                      <p:cBhvr>
                                        <p:cTn id="20" dur="500"/>
                                        <p:tgtEl>
                                          <p:spTgt spid="27"/>
                                        </p:tgtEl>
                                      </p:cBhvr>
                                    </p:animEffect>
                                  </p:childTnLst>
                                </p:cTn>
                              </p:par>
                              <p:par>
                                <p:cTn id="21" presetID="3" presetClass="entr" presetSubtype="1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blinds(horizontal)">
                                      <p:cBhvr>
                                        <p:cTn id="23" dur="500"/>
                                        <p:tgtEl>
                                          <p:spTgt spid="28"/>
                                        </p:tgtEl>
                                      </p:cBhvr>
                                    </p:animEffect>
                                  </p:childTnLst>
                                </p:cTn>
                              </p:par>
                              <p:par>
                                <p:cTn id="24" presetID="3" presetClass="entr" presetSubtype="10" fill="hold"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blinds(horizontal)">
                                      <p:cBhvr>
                                        <p:cTn id="26" dur="500"/>
                                        <p:tgtEl>
                                          <p:spTgt spid="29"/>
                                        </p:tgtEl>
                                      </p:cBhvr>
                                    </p:animEffect>
                                  </p:childTnLst>
                                </p:cTn>
                              </p:par>
                            </p:childTnLst>
                          </p:cTn>
                        </p:par>
                      </p:childTnLst>
                    </p:cTn>
                  </p:par>
                  <p:par>
                    <p:cTn id="27" fill="hold">
                      <p:stCondLst>
                        <p:cond delay="indefinite"/>
                      </p:stCondLst>
                      <p:childTnLst>
                        <p:par>
                          <p:cTn id="28" fill="hold">
                            <p:stCondLst>
                              <p:cond delay="0"/>
                            </p:stCondLst>
                            <p:childTnLst>
                              <p:par>
                                <p:cTn id="29" presetID="55" presetClass="entr" presetSubtype="0" fill="hold" nodeType="click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1000" fill="hold"/>
                                        <p:tgtEl>
                                          <p:spTgt spid="30"/>
                                        </p:tgtEl>
                                        <p:attrNameLst>
                                          <p:attrName>ppt_w</p:attrName>
                                        </p:attrNameLst>
                                      </p:cBhvr>
                                      <p:tavLst>
                                        <p:tav tm="0">
                                          <p:val>
                                            <p:strVal val="#ppt_w*0.70"/>
                                          </p:val>
                                        </p:tav>
                                        <p:tav tm="100000">
                                          <p:val>
                                            <p:strVal val="#ppt_w"/>
                                          </p:val>
                                        </p:tav>
                                      </p:tavLst>
                                    </p:anim>
                                    <p:anim calcmode="lin" valueType="num">
                                      <p:cBhvr>
                                        <p:cTn id="32" dur="1000" fill="hold"/>
                                        <p:tgtEl>
                                          <p:spTgt spid="30"/>
                                        </p:tgtEl>
                                        <p:attrNameLst>
                                          <p:attrName>ppt_h</p:attrName>
                                        </p:attrNameLst>
                                      </p:cBhvr>
                                      <p:tavLst>
                                        <p:tav tm="0">
                                          <p:val>
                                            <p:strVal val="#ppt_h"/>
                                          </p:val>
                                        </p:tav>
                                        <p:tav tm="100000">
                                          <p:val>
                                            <p:strVal val="#ppt_h"/>
                                          </p:val>
                                        </p:tav>
                                      </p:tavLst>
                                    </p:anim>
                                    <p:animEffect transition="in" filter="fade">
                                      <p:cBhvr>
                                        <p:cTn id="33" dur="1000"/>
                                        <p:tgtEl>
                                          <p:spTgt spid="30"/>
                                        </p:tgtEl>
                                      </p:cBhvr>
                                    </p:animEffect>
                                  </p:childTnLst>
                                </p:cTn>
                              </p:par>
                              <p:par>
                                <p:cTn id="34" presetID="55" presetClass="entr" presetSubtype="0"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p:cTn id="36" dur="1000" fill="hold"/>
                                        <p:tgtEl>
                                          <p:spTgt spid="31"/>
                                        </p:tgtEl>
                                        <p:attrNameLst>
                                          <p:attrName>ppt_w</p:attrName>
                                        </p:attrNameLst>
                                      </p:cBhvr>
                                      <p:tavLst>
                                        <p:tav tm="0">
                                          <p:val>
                                            <p:strVal val="#ppt_w*0.70"/>
                                          </p:val>
                                        </p:tav>
                                        <p:tav tm="100000">
                                          <p:val>
                                            <p:strVal val="#ppt_w"/>
                                          </p:val>
                                        </p:tav>
                                      </p:tavLst>
                                    </p:anim>
                                    <p:anim calcmode="lin" valueType="num">
                                      <p:cBhvr>
                                        <p:cTn id="37" dur="1000" fill="hold"/>
                                        <p:tgtEl>
                                          <p:spTgt spid="31"/>
                                        </p:tgtEl>
                                        <p:attrNameLst>
                                          <p:attrName>ppt_h</p:attrName>
                                        </p:attrNameLst>
                                      </p:cBhvr>
                                      <p:tavLst>
                                        <p:tav tm="0">
                                          <p:val>
                                            <p:strVal val="#ppt_h"/>
                                          </p:val>
                                        </p:tav>
                                        <p:tav tm="100000">
                                          <p:val>
                                            <p:strVal val="#ppt_h"/>
                                          </p:val>
                                        </p:tav>
                                      </p:tavLst>
                                    </p:anim>
                                    <p:animEffect transition="in" filter="fade">
                                      <p:cBhvr>
                                        <p:cTn id="38" dur="1000"/>
                                        <p:tgtEl>
                                          <p:spTgt spid="31"/>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ppt_x"/>
                                          </p:val>
                                        </p:tav>
                                        <p:tav tm="100000">
                                          <p:val>
                                            <p:strVal val="#ppt_x"/>
                                          </p:val>
                                        </p:tav>
                                      </p:tavLst>
                                    </p:anim>
                                    <p:anim calcmode="lin" valueType="num">
                                      <p:cBhvr additive="base">
                                        <p:cTn id="4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wipe(down)">
                                      <p:cBhvr>
                                        <p:cTn id="49" dur="500"/>
                                        <p:tgtEl>
                                          <p:spTgt spid="35"/>
                                        </p:tgtEl>
                                      </p:cBhvr>
                                    </p:animEffect>
                                  </p:childTnLst>
                                </p:cTn>
                              </p:par>
                              <p:par>
                                <p:cTn id="50" presetID="22" presetClass="entr" presetSubtype="4" fill="hold" nodeType="with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wipe(down)">
                                      <p:cBhvr>
                                        <p:cTn id="52" dur="500"/>
                                        <p:tgtEl>
                                          <p:spTgt spid="36"/>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7"/>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6" grpId="0"/>
      <p:bldP spid="26" grpId="1"/>
      <p:bldP spid="31" grpId="0"/>
      <p:bldP spid="31" grpId="1"/>
      <p:bldP spid="35" grpId="0"/>
      <p:bldP spid="35" grpId="1"/>
      <p:bldP spid="37" grpId="0"/>
      <p:bldP spid="38" grpId="0"/>
      <p:bldP spid="37" grpId="1"/>
      <p:bldP spid="38"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 name="组合 17"/>
          <p:cNvGrpSpPr/>
          <p:nvPr/>
        </p:nvGrpSpPr>
        <p:grpSpPr>
          <a:xfrm>
            <a:off x="490220" y="1217930"/>
            <a:ext cx="11200130" cy="520192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575" y="353060"/>
            <a:ext cx="6988810"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3200" kern="0" noProof="0" dirty="0">
                <a:ln>
                  <a:noFill/>
                </a:ln>
                <a:solidFill>
                  <a:schemeClr val="accent1"/>
                </a:solidFill>
                <a:effectLst/>
                <a:uLnTx/>
                <a:uFillTx/>
                <a:cs typeface="+mn-ea"/>
                <a:sym typeface="+mn-lt"/>
              </a:rPr>
              <a:t>一、第一类换元积分法（凑微分法）</a:t>
            </a:r>
            <a:endParaRPr kumimoji="0" lang="zh-CN" altLang="en-US" sz="3200" b="1" i="0" u="none" strike="noStrike" kern="0" cap="none" spc="0" normalizeH="0" baseline="0" noProof="0" dirty="0">
              <a:ln>
                <a:noFill/>
              </a:ln>
              <a:solidFill>
                <a:schemeClr val="accent1"/>
              </a:solidFill>
              <a:effectLst/>
              <a:uLnTx/>
              <a:uFillTx/>
              <a:cs typeface="+mn-ea"/>
              <a:sym typeface="+mn-lt"/>
            </a:endParaRPr>
          </a:p>
        </p:txBody>
      </p:sp>
      <p:sp>
        <p:nvSpPr>
          <p:cNvPr id="6" name="文本框 5"/>
          <p:cNvSpPr txBox="1"/>
          <p:nvPr/>
        </p:nvSpPr>
        <p:spPr>
          <a:xfrm>
            <a:off x="433070" y="1489393"/>
            <a:ext cx="5080000" cy="521970"/>
          </a:xfrm>
          <a:prstGeom prst="rect">
            <a:avLst/>
          </a:prstGeom>
        </p:spPr>
        <p:txBody>
          <a:bodyPr>
            <a:spAutoFit/>
          </a:bodyPr>
          <a:p>
            <a:pPr indent="0" algn="just" defTabSz="266700">
              <a:spcAft>
                <a:spcPct val="0"/>
              </a:spcAft>
            </a:pPr>
            <a:r>
              <a:rPr lang="zh-CN" altLang="en-US" sz="2800" b="1">
                <a:latin typeface="宋体" panose="02010600030101010101" pitchFamily="2" charset="-122"/>
                <a:ea typeface="宋体" panose="02010600030101010101" pitchFamily="2" charset="-122"/>
              </a:rPr>
              <a:t>（二）几个常用的凑微分等式</a:t>
            </a:r>
            <a:endParaRPr lang="zh-CN" altLang="en-US" sz="2800" b="1">
              <a:latin typeface="宋体" panose="02010600030101010101" pitchFamily="2" charset="-122"/>
              <a:ea typeface="宋体" panose="02010600030101010101" pitchFamily="2" charset="-122"/>
            </a:endParaRPr>
          </a:p>
        </p:txBody>
      </p:sp>
      <p:pic>
        <p:nvPicPr>
          <p:cNvPr id="11" name="图片 10"/>
          <p:cNvPicPr>
            <a:picLocks noChangeAspect="1"/>
          </p:cNvPicPr>
          <p:nvPr/>
        </p:nvPicPr>
        <p:blipFill>
          <a:blip r:embed="rId2"/>
          <a:stretch>
            <a:fillRect/>
          </a:stretch>
        </p:blipFill>
        <p:spPr>
          <a:xfrm>
            <a:off x="1216660" y="2132330"/>
            <a:ext cx="3686175" cy="790575"/>
          </a:xfrm>
          <a:prstGeom prst="rect">
            <a:avLst/>
          </a:prstGeom>
        </p:spPr>
      </p:pic>
      <p:pic>
        <p:nvPicPr>
          <p:cNvPr id="12" name="图片 11"/>
          <p:cNvPicPr>
            <a:picLocks noChangeAspect="1"/>
          </p:cNvPicPr>
          <p:nvPr/>
        </p:nvPicPr>
        <p:blipFill>
          <a:blip r:embed="rId3"/>
          <a:stretch>
            <a:fillRect/>
          </a:stretch>
        </p:blipFill>
        <p:spPr>
          <a:xfrm>
            <a:off x="5574030" y="2132330"/>
            <a:ext cx="3467100" cy="752475"/>
          </a:xfrm>
          <a:prstGeom prst="rect">
            <a:avLst/>
          </a:prstGeom>
        </p:spPr>
      </p:pic>
      <p:pic>
        <p:nvPicPr>
          <p:cNvPr id="13" name="图片 12"/>
          <p:cNvPicPr>
            <a:picLocks noChangeAspect="1"/>
          </p:cNvPicPr>
          <p:nvPr/>
        </p:nvPicPr>
        <p:blipFill>
          <a:blip r:embed="rId4"/>
          <a:stretch>
            <a:fillRect/>
          </a:stretch>
        </p:blipFill>
        <p:spPr>
          <a:xfrm>
            <a:off x="1216660" y="3188335"/>
            <a:ext cx="3076575" cy="809625"/>
          </a:xfrm>
          <a:prstGeom prst="rect">
            <a:avLst/>
          </a:prstGeom>
        </p:spPr>
      </p:pic>
      <p:pic>
        <p:nvPicPr>
          <p:cNvPr id="14" name="图片 13"/>
          <p:cNvPicPr>
            <a:picLocks noChangeAspect="1"/>
          </p:cNvPicPr>
          <p:nvPr/>
        </p:nvPicPr>
        <p:blipFill>
          <a:blip r:embed="rId5"/>
          <a:stretch>
            <a:fillRect/>
          </a:stretch>
        </p:blipFill>
        <p:spPr>
          <a:xfrm>
            <a:off x="5574030" y="3316605"/>
            <a:ext cx="2809875" cy="723900"/>
          </a:xfrm>
          <a:prstGeom prst="rect">
            <a:avLst/>
          </a:prstGeom>
        </p:spPr>
      </p:pic>
      <p:pic>
        <p:nvPicPr>
          <p:cNvPr id="15" name="图片 14"/>
          <p:cNvPicPr>
            <a:picLocks noChangeAspect="1"/>
          </p:cNvPicPr>
          <p:nvPr/>
        </p:nvPicPr>
        <p:blipFill>
          <a:blip r:embed="rId6"/>
          <a:stretch>
            <a:fillRect/>
          </a:stretch>
        </p:blipFill>
        <p:spPr>
          <a:xfrm>
            <a:off x="1313815" y="4263390"/>
            <a:ext cx="2581275" cy="676275"/>
          </a:xfrm>
          <a:prstGeom prst="rect">
            <a:avLst/>
          </a:prstGeom>
        </p:spPr>
      </p:pic>
      <p:pic>
        <p:nvPicPr>
          <p:cNvPr id="16" name="图片 15"/>
          <p:cNvPicPr>
            <a:picLocks noChangeAspect="1"/>
          </p:cNvPicPr>
          <p:nvPr/>
        </p:nvPicPr>
        <p:blipFill>
          <a:blip r:embed="rId7"/>
          <a:stretch>
            <a:fillRect/>
          </a:stretch>
        </p:blipFill>
        <p:spPr>
          <a:xfrm>
            <a:off x="5574030" y="4366895"/>
            <a:ext cx="3171825" cy="571500"/>
          </a:xfrm>
          <a:prstGeom prst="rect">
            <a:avLst/>
          </a:prstGeom>
        </p:spPr>
      </p:pic>
      <p:pic>
        <p:nvPicPr>
          <p:cNvPr id="17" name="图片 16"/>
          <p:cNvPicPr>
            <a:picLocks noChangeAspect="1"/>
          </p:cNvPicPr>
          <p:nvPr/>
        </p:nvPicPr>
        <p:blipFill>
          <a:blip r:embed="rId8"/>
          <a:stretch>
            <a:fillRect/>
          </a:stretch>
        </p:blipFill>
        <p:spPr>
          <a:xfrm>
            <a:off x="1313815" y="5403215"/>
            <a:ext cx="3467100" cy="552450"/>
          </a:xfrm>
          <a:prstGeom prst="rect">
            <a:avLst/>
          </a:prstGeom>
        </p:spPr>
      </p:pic>
      <p:pic>
        <p:nvPicPr>
          <p:cNvPr id="21" name="图片 20"/>
          <p:cNvPicPr>
            <a:picLocks noChangeAspect="1"/>
          </p:cNvPicPr>
          <p:nvPr/>
        </p:nvPicPr>
        <p:blipFill>
          <a:blip r:embed="rId9"/>
          <a:stretch>
            <a:fillRect/>
          </a:stretch>
        </p:blipFill>
        <p:spPr>
          <a:xfrm>
            <a:off x="5574030" y="5403215"/>
            <a:ext cx="2971800" cy="56197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ox(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down)">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down)">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down)">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down)">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down)">
                                      <p:cBhvr>
                                        <p:cTn id="5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490220" y="1217930"/>
            <a:ext cx="11200130" cy="520192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575" y="353060"/>
            <a:ext cx="7041515"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3200" kern="0" noProof="0" dirty="0">
                <a:ln>
                  <a:noFill/>
                </a:ln>
                <a:solidFill>
                  <a:schemeClr val="accent1"/>
                </a:solidFill>
                <a:effectLst/>
                <a:uLnTx/>
                <a:uFillTx/>
                <a:cs typeface="+mn-ea"/>
                <a:sym typeface="+mn-lt"/>
              </a:rPr>
              <a:t>一、第一类换元积分法（凑微分法）</a:t>
            </a:r>
            <a:endParaRPr kumimoji="0" lang="zh-CN" altLang="en-US" sz="3200" b="1" i="0" u="none" strike="noStrike" kern="0" cap="none" spc="0" normalizeH="0" baseline="0" noProof="0" dirty="0">
              <a:ln>
                <a:noFill/>
              </a:ln>
              <a:solidFill>
                <a:schemeClr val="accent1"/>
              </a:solidFill>
              <a:effectLst/>
              <a:uLnTx/>
              <a:uFillTx/>
              <a:cs typeface="+mn-ea"/>
              <a:sym typeface="+mn-lt"/>
            </a:endParaRPr>
          </a:p>
        </p:txBody>
      </p:sp>
      <p:pic>
        <p:nvPicPr>
          <p:cNvPr id="4" name="图片 3"/>
          <p:cNvPicPr>
            <a:picLocks noChangeAspect="1"/>
          </p:cNvPicPr>
          <p:nvPr/>
        </p:nvPicPr>
        <p:blipFill>
          <a:blip r:embed="rId2"/>
          <a:stretch>
            <a:fillRect/>
          </a:stretch>
        </p:blipFill>
        <p:spPr>
          <a:xfrm>
            <a:off x="680085" y="1391920"/>
            <a:ext cx="3076575" cy="705485"/>
          </a:xfrm>
          <a:prstGeom prst="rect">
            <a:avLst/>
          </a:prstGeom>
        </p:spPr>
      </p:pic>
      <p:sp>
        <p:nvSpPr>
          <p:cNvPr id="2" name="文本框 1"/>
          <p:cNvSpPr txBox="1"/>
          <p:nvPr/>
        </p:nvSpPr>
        <p:spPr>
          <a:xfrm>
            <a:off x="901700" y="2412365"/>
            <a:ext cx="6377940" cy="460375"/>
          </a:xfrm>
          <a:prstGeom prst="rect">
            <a:avLst/>
          </a:prstGeom>
          <a:noFill/>
        </p:spPr>
        <p:txBody>
          <a:bodyPr wrap="square" rtlCol="0">
            <a:spAutoFit/>
          </a:bodyPr>
          <a:p>
            <a:r>
              <a:rPr lang="zh-CN" altLang="en-US" sz="2400">
                <a:latin typeface="宋体" panose="02010600030101010101" pitchFamily="2" charset="-122"/>
                <a:ea typeface="宋体" panose="02010600030101010101" pitchFamily="2" charset="-122"/>
              </a:rPr>
              <a:t>解：由题可知与公式</a:t>
            </a:r>
            <a:r>
              <a:rPr lang="en-US" altLang="zh-CN" sz="2400">
                <a:latin typeface="宋体" panose="02010600030101010101" pitchFamily="2" charset="-122"/>
                <a:ea typeface="宋体" panose="02010600030101010101" pitchFamily="2" charset="-122"/>
              </a:rPr>
              <a:t>             </a:t>
            </a:r>
            <a:r>
              <a:rPr lang="zh-CN" altLang="en-US" sz="2400">
                <a:latin typeface="宋体" panose="02010600030101010101" pitchFamily="2" charset="-122"/>
                <a:ea typeface="宋体" panose="02010600030101010101" pitchFamily="2" charset="-122"/>
              </a:rPr>
              <a:t>结构一致，</a:t>
            </a:r>
            <a:endParaRPr lang="zh-CN" altLang="en-US" sz="2400">
              <a:latin typeface="宋体" panose="02010600030101010101" pitchFamily="2" charset="-122"/>
              <a:ea typeface="宋体" panose="02010600030101010101" pitchFamily="2" charset="-122"/>
            </a:endParaRPr>
          </a:p>
        </p:txBody>
      </p:sp>
      <p:graphicFrame>
        <p:nvGraphicFramePr>
          <p:cNvPr id="3" name="对象 2">
            <a:hlinkClick r:id="" action="ppaction://ole?verb="/>
          </p:cNvPr>
          <p:cNvGraphicFramePr>
            <a:graphicFrameLocks noChangeAspect="1"/>
          </p:cNvGraphicFramePr>
          <p:nvPr/>
        </p:nvGraphicFramePr>
        <p:xfrm>
          <a:off x="3756660" y="2253615"/>
          <a:ext cx="2006600" cy="777875"/>
        </p:xfrm>
        <a:graphic>
          <a:graphicData uri="http://schemas.openxmlformats.org/presentationml/2006/ole">
            <mc:AlternateContent xmlns:mc="http://schemas.openxmlformats.org/markup-compatibility/2006">
              <mc:Choice xmlns:v="urn:schemas-microsoft-com:vml" Requires="v">
                <p:oleObj spid="_x0000_s1025" name="" r:id="rId3" imgW="1016000" imgH="393700" progId="Equation.KSEE3">
                  <p:embed/>
                </p:oleObj>
              </mc:Choice>
              <mc:Fallback>
                <p:oleObj name="" r:id="rId3" imgW="1016000" imgH="393700" progId="Equation.KSEE3">
                  <p:embed/>
                  <p:pic>
                    <p:nvPicPr>
                      <p:cNvPr id="0" name="图片 1024"/>
                      <p:cNvPicPr/>
                      <p:nvPr/>
                    </p:nvPicPr>
                    <p:blipFill>
                      <a:blip r:embed="rId4"/>
                      <a:stretch>
                        <a:fillRect/>
                      </a:stretch>
                    </p:blipFill>
                    <p:spPr>
                      <a:xfrm>
                        <a:off x="3756660" y="2253615"/>
                        <a:ext cx="2006600" cy="777875"/>
                      </a:xfrm>
                      <a:prstGeom prst="rect">
                        <a:avLst/>
                      </a:prstGeom>
                    </p:spPr>
                  </p:pic>
                </p:oleObj>
              </mc:Fallback>
            </mc:AlternateContent>
          </a:graphicData>
        </a:graphic>
      </p:graphicFrame>
      <p:sp>
        <p:nvSpPr>
          <p:cNvPr id="8" name="文本框 7"/>
          <p:cNvSpPr txBox="1"/>
          <p:nvPr/>
        </p:nvSpPr>
        <p:spPr>
          <a:xfrm>
            <a:off x="7147560" y="2412365"/>
            <a:ext cx="4140835" cy="460375"/>
          </a:xfrm>
          <a:prstGeom prst="rect">
            <a:avLst/>
          </a:prstGeom>
          <a:noFill/>
        </p:spPr>
        <p:txBody>
          <a:bodyPr wrap="square" rtlCol="0">
            <a:spAutoFit/>
          </a:bodyPr>
          <a:p>
            <a:r>
              <a:rPr lang="zh-CN" altLang="en-US" sz="2400">
                <a:latin typeface="宋体" panose="02010600030101010101" pitchFamily="2" charset="-122"/>
                <a:ea typeface="宋体" panose="02010600030101010101" pitchFamily="2" charset="-122"/>
                <a:sym typeface="+mn-ea"/>
              </a:rPr>
              <a:t>因此可用换元法或凑微分法</a:t>
            </a:r>
            <a:endParaRPr lang="zh-CN" altLang="en-US" sz="2400">
              <a:latin typeface="宋体" panose="02010600030101010101" pitchFamily="2" charset="-122"/>
              <a:ea typeface="宋体" panose="02010600030101010101" pitchFamily="2" charset="-122"/>
              <a:sym typeface="+mn-ea"/>
            </a:endParaRPr>
          </a:p>
        </p:txBody>
      </p:sp>
      <p:sp>
        <p:nvSpPr>
          <p:cNvPr id="9" name="文本框 8"/>
          <p:cNvSpPr txBox="1"/>
          <p:nvPr/>
        </p:nvSpPr>
        <p:spPr>
          <a:xfrm>
            <a:off x="1524635" y="3088005"/>
            <a:ext cx="1499870" cy="460375"/>
          </a:xfrm>
          <a:prstGeom prst="rect">
            <a:avLst/>
          </a:prstGeom>
          <a:noFill/>
        </p:spPr>
        <p:txBody>
          <a:bodyPr wrap="square" rtlCol="0">
            <a:spAutoFit/>
          </a:bodyPr>
          <a:p>
            <a:r>
              <a:rPr lang="zh-CN" altLang="en-US" sz="2400">
                <a:latin typeface="Calibri" panose="020F0502020204030204" charset="0"/>
                <a:ea typeface="宋体" panose="02010600030101010101" pitchFamily="2" charset="-122"/>
              </a:rPr>
              <a:t>①</a:t>
            </a:r>
            <a:r>
              <a:rPr lang="zh-CN" altLang="en-US" sz="2400">
                <a:latin typeface="宋体" panose="02010600030101010101" pitchFamily="2" charset="-122"/>
                <a:ea typeface="宋体" panose="02010600030101010101" pitchFamily="2" charset="-122"/>
              </a:rPr>
              <a:t>换元法：</a:t>
            </a:r>
            <a:endParaRPr lang="zh-CN" altLang="en-US" sz="2400">
              <a:latin typeface="宋体" panose="02010600030101010101" pitchFamily="2" charset="-122"/>
              <a:ea typeface="宋体" panose="02010600030101010101" pitchFamily="2" charset="-122"/>
            </a:endParaRPr>
          </a:p>
        </p:txBody>
      </p:sp>
      <p:sp>
        <p:nvSpPr>
          <p:cNvPr id="10" name="文本框 9"/>
          <p:cNvSpPr txBox="1"/>
          <p:nvPr/>
        </p:nvSpPr>
        <p:spPr>
          <a:xfrm>
            <a:off x="3184525" y="3088005"/>
            <a:ext cx="3883660" cy="460375"/>
          </a:xfrm>
          <a:prstGeom prst="rect">
            <a:avLst/>
          </a:prstGeom>
          <a:noFill/>
        </p:spPr>
        <p:txBody>
          <a:bodyPr wrap="square" rtlCol="0">
            <a:spAutoFit/>
          </a:bodyPr>
          <a:p>
            <a:r>
              <a:rPr lang="zh-CN" altLang="en-US" sz="2400">
                <a:latin typeface="宋体" panose="02010600030101010101" pitchFamily="2" charset="-122"/>
                <a:ea typeface="宋体" panose="02010600030101010101" pitchFamily="2" charset="-122"/>
              </a:rPr>
              <a:t>令</a:t>
            </a:r>
            <a:r>
              <a:rPr lang="en-US" altLang="zh-CN" sz="2400">
                <a:latin typeface="宋体" panose="02010600030101010101" pitchFamily="2" charset="-122"/>
                <a:ea typeface="宋体" panose="02010600030101010101" pitchFamily="2" charset="-122"/>
              </a:rPr>
              <a:t>         </a:t>
            </a:r>
            <a:r>
              <a:rPr lang="zh-CN" altLang="en-US" sz="2400">
                <a:latin typeface="宋体" panose="02010600030101010101" pitchFamily="2" charset="-122"/>
                <a:ea typeface="宋体" panose="02010600030101010101" pitchFamily="2" charset="-122"/>
              </a:rPr>
              <a:t>，则</a:t>
            </a:r>
            <a:r>
              <a:rPr lang="en-US" altLang="zh-CN" sz="2400">
                <a:latin typeface="宋体" panose="02010600030101010101" pitchFamily="2" charset="-122"/>
                <a:ea typeface="宋体" panose="02010600030101010101" pitchFamily="2" charset="-122"/>
              </a:rPr>
              <a:t>  </a:t>
            </a:r>
            <a:endParaRPr lang="en-US" altLang="zh-CN" sz="2400">
              <a:latin typeface="宋体" panose="02010600030101010101" pitchFamily="2" charset="-122"/>
              <a:ea typeface="宋体" panose="02010600030101010101" pitchFamily="2" charset="-122"/>
            </a:endParaRPr>
          </a:p>
        </p:txBody>
      </p:sp>
      <p:graphicFrame>
        <p:nvGraphicFramePr>
          <p:cNvPr id="12" name="对象 11">
            <a:hlinkClick r:id="" action="ppaction://ole?verb="/>
          </p:cNvPr>
          <p:cNvGraphicFramePr>
            <a:graphicFrameLocks noChangeAspect="1"/>
          </p:cNvGraphicFramePr>
          <p:nvPr/>
        </p:nvGraphicFramePr>
        <p:xfrm>
          <a:off x="3670935" y="3154045"/>
          <a:ext cx="1273810" cy="332105"/>
        </p:xfrm>
        <a:graphic>
          <a:graphicData uri="http://schemas.openxmlformats.org/presentationml/2006/ole">
            <mc:AlternateContent xmlns:mc="http://schemas.openxmlformats.org/markup-compatibility/2006">
              <mc:Choice xmlns:v="urn:schemas-microsoft-com:vml" Requires="v">
                <p:oleObj spid="_x0000_s1026" name="" r:id="rId5" imgW="584200" imgH="177165" progId="Equation.KSEE3">
                  <p:embed/>
                </p:oleObj>
              </mc:Choice>
              <mc:Fallback>
                <p:oleObj name="" r:id="rId5" imgW="584200" imgH="177165" progId="Equation.KSEE3">
                  <p:embed/>
                  <p:pic>
                    <p:nvPicPr>
                      <p:cNvPr id="0" name="图片 1025"/>
                      <p:cNvPicPr/>
                      <p:nvPr/>
                    </p:nvPicPr>
                    <p:blipFill>
                      <a:blip r:embed="rId6"/>
                      <a:stretch>
                        <a:fillRect/>
                      </a:stretch>
                    </p:blipFill>
                    <p:spPr>
                      <a:xfrm>
                        <a:off x="3670935" y="3154045"/>
                        <a:ext cx="1273810" cy="332105"/>
                      </a:xfrm>
                      <a:prstGeom prst="rect">
                        <a:avLst/>
                      </a:prstGeom>
                    </p:spPr>
                  </p:pic>
                </p:oleObj>
              </mc:Fallback>
            </mc:AlternateContent>
          </a:graphicData>
        </a:graphic>
      </p:graphicFrame>
      <p:graphicFrame>
        <p:nvGraphicFramePr>
          <p:cNvPr id="13" name="对象 12">
            <a:hlinkClick r:id="" action="ppaction://ole?verb="/>
          </p:cNvPr>
          <p:cNvGraphicFramePr>
            <a:graphicFrameLocks noChangeAspect="1"/>
          </p:cNvGraphicFramePr>
          <p:nvPr/>
        </p:nvGraphicFramePr>
        <p:xfrm>
          <a:off x="5643880" y="2969260"/>
          <a:ext cx="1034415" cy="697230"/>
        </p:xfrm>
        <a:graphic>
          <a:graphicData uri="http://schemas.openxmlformats.org/presentationml/2006/ole">
            <mc:AlternateContent xmlns:mc="http://schemas.openxmlformats.org/markup-compatibility/2006">
              <mc:Choice xmlns:v="urn:schemas-microsoft-com:vml" Requires="v">
                <p:oleObj spid="_x0000_s1027" name="" r:id="rId7" imgW="584200" imgH="393700" progId="Equation.KSEE3">
                  <p:embed/>
                </p:oleObj>
              </mc:Choice>
              <mc:Fallback>
                <p:oleObj name="" r:id="rId7" imgW="584200" imgH="393700" progId="Equation.KSEE3">
                  <p:embed/>
                  <p:pic>
                    <p:nvPicPr>
                      <p:cNvPr id="0" name="图片 1026"/>
                      <p:cNvPicPr/>
                      <p:nvPr/>
                    </p:nvPicPr>
                    <p:blipFill>
                      <a:blip r:embed="rId8"/>
                      <a:stretch>
                        <a:fillRect/>
                      </a:stretch>
                    </p:blipFill>
                    <p:spPr>
                      <a:xfrm>
                        <a:off x="5643880" y="2969260"/>
                        <a:ext cx="1034415" cy="697230"/>
                      </a:xfrm>
                      <a:prstGeom prst="rect">
                        <a:avLst/>
                      </a:prstGeom>
                    </p:spPr>
                  </p:pic>
                </p:oleObj>
              </mc:Fallback>
            </mc:AlternateContent>
          </a:graphicData>
        </a:graphic>
      </p:graphicFrame>
      <p:graphicFrame>
        <p:nvGraphicFramePr>
          <p:cNvPr id="15" name="对象 14">
            <a:hlinkClick r:id="" action="ppaction://ole?verb="/>
          </p:cNvPr>
          <p:cNvGraphicFramePr>
            <a:graphicFrameLocks noChangeAspect="1"/>
          </p:cNvGraphicFramePr>
          <p:nvPr/>
        </p:nvGraphicFramePr>
        <p:xfrm>
          <a:off x="3184525" y="3763645"/>
          <a:ext cx="1845945" cy="705485"/>
        </p:xfrm>
        <a:graphic>
          <a:graphicData uri="http://schemas.openxmlformats.org/presentationml/2006/ole">
            <mc:AlternateContent xmlns:mc="http://schemas.openxmlformats.org/markup-compatibility/2006">
              <mc:Choice xmlns:v="urn:schemas-microsoft-com:vml" Requires="v">
                <p:oleObj spid="_x0000_s1028" name="" r:id="rId9" imgW="977900" imgH="393700" progId="Equation.KSEE3">
                  <p:embed/>
                </p:oleObj>
              </mc:Choice>
              <mc:Fallback>
                <p:oleObj name="" r:id="rId9" imgW="977900" imgH="393700" progId="Equation.KSEE3">
                  <p:embed/>
                  <p:pic>
                    <p:nvPicPr>
                      <p:cNvPr id="0" name="图片 1027"/>
                      <p:cNvPicPr/>
                      <p:nvPr/>
                    </p:nvPicPr>
                    <p:blipFill>
                      <a:blip r:embed="rId10"/>
                      <a:stretch>
                        <a:fillRect/>
                      </a:stretch>
                    </p:blipFill>
                    <p:spPr>
                      <a:xfrm>
                        <a:off x="3184525" y="3763645"/>
                        <a:ext cx="1845945" cy="705485"/>
                      </a:xfrm>
                      <a:prstGeom prst="rect">
                        <a:avLst/>
                      </a:prstGeom>
                    </p:spPr>
                  </p:pic>
                </p:oleObj>
              </mc:Fallback>
            </mc:AlternateContent>
          </a:graphicData>
        </a:graphic>
      </p:graphicFrame>
      <p:graphicFrame>
        <p:nvGraphicFramePr>
          <p:cNvPr id="16" name="对象 15">
            <a:hlinkClick r:id="" action="ppaction://ole?verb="/>
          </p:cNvPr>
          <p:cNvGraphicFramePr>
            <a:graphicFrameLocks noChangeAspect="1"/>
          </p:cNvGraphicFramePr>
          <p:nvPr/>
        </p:nvGraphicFramePr>
        <p:xfrm>
          <a:off x="5030470" y="3763645"/>
          <a:ext cx="1205230" cy="720090"/>
        </p:xfrm>
        <a:graphic>
          <a:graphicData uri="http://schemas.openxmlformats.org/presentationml/2006/ole">
            <mc:AlternateContent xmlns:mc="http://schemas.openxmlformats.org/markup-compatibility/2006">
              <mc:Choice xmlns:v="urn:schemas-microsoft-com:vml" Requires="v">
                <p:oleObj spid="_x0000_s1029" name="" r:id="rId11" imgW="558800" imgH="393700" progId="Equation.KSEE3">
                  <p:embed/>
                </p:oleObj>
              </mc:Choice>
              <mc:Fallback>
                <p:oleObj name="" r:id="rId11" imgW="558800" imgH="393700" progId="Equation.KSEE3">
                  <p:embed/>
                  <p:pic>
                    <p:nvPicPr>
                      <p:cNvPr id="0" name="图片 1028"/>
                      <p:cNvPicPr/>
                      <p:nvPr/>
                    </p:nvPicPr>
                    <p:blipFill>
                      <a:blip r:embed="rId12"/>
                      <a:stretch>
                        <a:fillRect/>
                      </a:stretch>
                    </p:blipFill>
                    <p:spPr>
                      <a:xfrm>
                        <a:off x="5030470" y="3763645"/>
                        <a:ext cx="1205230" cy="720090"/>
                      </a:xfrm>
                      <a:prstGeom prst="rect">
                        <a:avLst/>
                      </a:prstGeom>
                    </p:spPr>
                  </p:pic>
                </p:oleObj>
              </mc:Fallback>
            </mc:AlternateContent>
          </a:graphicData>
        </a:graphic>
      </p:graphicFrame>
      <p:graphicFrame>
        <p:nvGraphicFramePr>
          <p:cNvPr id="17" name="对象 16">
            <a:hlinkClick r:id="" action="ppaction://ole?verb="/>
          </p:cNvPr>
          <p:cNvGraphicFramePr>
            <a:graphicFrameLocks noChangeAspect="1"/>
          </p:cNvGraphicFramePr>
          <p:nvPr/>
        </p:nvGraphicFramePr>
        <p:xfrm>
          <a:off x="6235700" y="3763010"/>
          <a:ext cx="1320800" cy="697865"/>
        </p:xfrm>
        <a:graphic>
          <a:graphicData uri="http://schemas.openxmlformats.org/presentationml/2006/ole">
            <mc:AlternateContent xmlns:mc="http://schemas.openxmlformats.org/markup-compatibility/2006">
              <mc:Choice xmlns:v="urn:schemas-microsoft-com:vml" Requires="v">
                <p:oleObj spid="_x0000_s1030" name="" r:id="rId13" imgW="736600" imgH="393700" progId="Equation.KSEE3">
                  <p:embed/>
                </p:oleObj>
              </mc:Choice>
              <mc:Fallback>
                <p:oleObj name="" r:id="rId13" imgW="736600" imgH="393700" progId="Equation.KSEE3">
                  <p:embed/>
                  <p:pic>
                    <p:nvPicPr>
                      <p:cNvPr id="0" name="图片 1029"/>
                      <p:cNvPicPr/>
                      <p:nvPr/>
                    </p:nvPicPr>
                    <p:blipFill>
                      <a:blip r:embed="rId14"/>
                      <a:stretch>
                        <a:fillRect/>
                      </a:stretch>
                    </p:blipFill>
                    <p:spPr>
                      <a:xfrm>
                        <a:off x="6235700" y="3763010"/>
                        <a:ext cx="1320800" cy="697865"/>
                      </a:xfrm>
                      <a:prstGeom prst="rect">
                        <a:avLst/>
                      </a:prstGeom>
                    </p:spPr>
                  </p:pic>
                </p:oleObj>
              </mc:Fallback>
            </mc:AlternateContent>
          </a:graphicData>
        </a:graphic>
      </p:graphicFrame>
      <p:graphicFrame>
        <p:nvGraphicFramePr>
          <p:cNvPr id="21" name="对象 20">
            <a:hlinkClick r:id="" action="ppaction://ole?verb="/>
          </p:cNvPr>
          <p:cNvGraphicFramePr>
            <a:graphicFrameLocks noChangeAspect="1"/>
          </p:cNvGraphicFramePr>
          <p:nvPr/>
        </p:nvGraphicFramePr>
        <p:xfrm>
          <a:off x="7556500" y="3758565"/>
          <a:ext cx="1811655" cy="702310"/>
        </p:xfrm>
        <a:graphic>
          <a:graphicData uri="http://schemas.openxmlformats.org/presentationml/2006/ole">
            <mc:AlternateContent xmlns:mc="http://schemas.openxmlformats.org/markup-compatibility/2006">
              <mc:Choice xmlns:v="urn:schemas-microsoft-com:vml" Requires="v">
                <p:oleObj spid="_x0000_s1031" name="" r:id="rId15" imgW="1016000" imgH="393700" progId="Equation.KSEE3">
                  <p:embed/>
                </p:oleObj>
              </mc:Choice>
              <mc:Fallback>
                <p:oleObj name="" r:id="rId15" imgW="1016000" imgH="393700" progId="Equation.KSEE3">
                  <p:embed/>
                  <p:pic>
                    <p:nvPicPr>
                      <p:cNvPr id="0" name="图片 1030"/>
                      <p:cNvPicPr/>
                      <p:nvPr/>
                    </p:nvPicPr>
                    <p:blipFill>
                      <a:blip r:embed="rId16"/>
                      <a:stretch>
                        <a:fillRect/>
                      </a:stretch>
                    </p:blipFill>
                    <p:spPr>
                      <a:xfrm>
                        <a:off x="7556500" y="3758565"/>
                        <a:ext cx="1811655" cy="702310"/>
                      </a:xfrm>
                      <a:prstGeom prst="rect">
                        <a:avLst/>
                      </a:prstGeom>
                    </p:spPr>
                  </p:pic>
                </p:oleObj>
              </mc:Fallback>
            </mc:AlternateContent>
          </a:graphicData>
        </a:graphic>
      </p:graphicFrame>
      <p:sp>
        <p:nvSpPr>
          <p:cNvPr id="22" name="文本框 21"/>
          <p:cNvSpPr txBox="1"/>
          <p:nvPr/>
        </p:nvSpPr>
        <p:spPr>
          <a:xfrm>
            <a:off x="1524635" y="4787265"/>
            <a:ext cx="2405380" cy="460375"/>
          </a:xfrm>
          <a:prstGeom prst="rect">
            <a:avLst/>
          </a:prstGeom>
          <a:noFill/>
        </p:spPr>
        <p:txBody>
          <a:bodyPr wrap="square" rtlCol="0">
            <a:spAutoFit/>
          </a:bodyPr>
          <a:p>
            <a:r>
              <a:rPr lang="zh-CN" altLang="en-US" sz="2400">
                <a:latin typeface="宋体" panose="02010600030101010101" pitchFamily="2" charset="-122"/>
                <a:ea typeface="宋体" panose="02010600030101010101" pitchFamily="2" charset="-122"/>
              </a:rPr>
              <a:t>②凑微分法：</a:t>
            </a:r>
            <a:endParaRPr lang="zh-CN" altLang="en-US" sz="2400">
              <a:latin typeface="宋体" panose="02010600030101010101" pitchFamily="2" charset="-122"/>
              <a:ea typeface="宋体" panose="02010600030101010101" pitchFamily="2" charset="-122"/>
            </a:endParaRPr>
          </a:p>
        </p:txBody>
      </p:sp>
      <p:graphicFrame>
        <p:nvGraphicFramePr>
          <p:cNvPr id="23" name="对象 22">
            <a:hlinkClick r:id="" action="ppaction://ole?verb="/>
          </p:cNvPr>
          <p:cNvGraphicFramePr>
            <a:graphicFrameLocks noChangeAspect="1"/>
          </p:cNvGraphicFramePr>
          <p:nvPr/>
        </p:nvGraphicFramePr>
        <p:xfrm>
          <a:off x="3184525" y="5306695"/>
          <a:ext cx="2566035" cy="736600"/>
        </p:xfrm>
        <a:graphic>
          <a:graphicData uri="http://schemas.openxmlformats.org/presentationml/2006/ole">
            <mc:AlternateContent xmlns:mc="http://schemas.openxmlformats.org/markup-compatibility/2006">
              <mc:Choice xmlns:v="urn:schemas-microsoft-com:vml" Requires="v">
                <p:oleObj spid="_x0000_s1032" name="" r:id="rId17" imgW="1371600" imgH="393700" progId="Equation.KSEE3">
                  <p:embed/>
                </p:oleObj>
              </mc:Choice>
              <mc:Fallback>
                <p:oleObj name="" r:id="rId17" imgW="1371600" imgH="393700" progId="Equation.KSEE3">
                  <p:embed/>
                  <p:pic>
                    <p:nvPicPr>
                      <p:cNvPr id="0" name="图片 1031"/>
                      <p:cNvPicPr/>
                      <p:nvPr/>
                    </p:nvPicPr>
                    <p:blipFill>
                      <a:blip r:embed="rId18"/>
                      <a:stretch>
                        <a:fillRect/>
                      </a:stretch>
                    </p:blipFill>
                    <p:spPr>
                      <a:xfrm>
                        <a:off x="3184525" y="5306695"/>
                        <a:ext cx="2566035" cy="736600"/>
                      </a:xfrm>
                      <a:prstGeom prst="rect">
                        <a:avLst/>
                      </a:prstGeom>
                    </p:spPr>
                  </p:pic>
                </p:oleObj>
              </mc:Fallback>
            </mc:AlternateContent>
          </a:graphicData>
        </a:graphic>
      </p:graphicFrame>
      <p:graphicFrame>
        <p:nvGraphicFramePr>
          <p:cNvPr id="24" name="对象 23">
            <a:hlinkClick r:id="" action="ppaction://ole?verb="/>
          </p:cNvPr>
          <p:cNvGraphicFramePr>
            <a:graphicFrameLocks noChangeAspect="1"/>
          </p:cNvGraphicFramePr>
          <p:nvPr/>
        </p:nvGraphicFramePr>
        <p:xfrm>
          <a:off x="5750560" y="5346700"/>
          <a:ext cx="2292350" cy="733425"/>
        </p:xfrm>
        <a:graphic>
          <a:graphicData uri="http://schemas.openxmlformats.org/presentationml/2006/ole">
            <mc:AlternateContent xmlns:mc="http://schemas.openxmlformats.org/markup-compatibility/2006">
              <mc:Choice xmlns:v="urn:schemas-microsoft-com:vml" Requires="v">
                <p:oleObj spid="_x0000_s1033" name="" r:id="rId19" imgW="1231265" imgH="393700" progId="Equation.KSEE3">
                  <p:embed/>
                </p:oleObj>
              </mc:Choice>
              <mc:Fallback>
                <p:oleObj name="" r:id="rId19" imgW="1231265" imgH="393700" progId="Equation.KSEE3">
                  <p:embed/>
                  <p:pic>
                    <p:nvPicPr>
                      <p:cNvPr id="0" name="图片 1032"/>
                      <p:cNvPicPr/>
                      <p:nvPr/>
                    </p:nvPicPr>
                    <p:blipFill>
                      <a:blip r:embed="rId20"/>
                      <a:stretch>
                        <a:fillRect/>
                      </a:stretch>
                    </p:blipFill>
                    <p:spPr>
                      <a:xfrm>
                        <a:off x="5750560" y="5346700"/>
                        <a:ext cx="2292350" cy="733425"/>
                      </a:xfrm>
                      <a:prstGeom prst="rect">
                        <a:avLst/>
                      </a:prstGeom>
                    </p:spPr>
                  </p:pic>
                </p:oleObj>
              </mc:Fallback>
            </mc:AlternateContent>
          </a:graphicData>
        </a:graphic>
      </p:graphicFrame>
      <p:graphicFrame>
        <p:nvGraphicFramePr>
          <p:cNvPr id="25" name="对象 24">
            <a:hlinkClick r:id="" action="ppaction://ole?verb="/>
          </p:cNvPr>
          <p:cNvGraphicFramePr>
            <a:graphicFrameLocks noChangeAspect="1"/>
          </p:cNvGraphicFramePr>
          <p:nvPr/>
        </p:nvGraphicFramePr>
        <p:xfrm>
          <a:off x="8042910" y="5346700"/>
          <a:ext cx="1739265" cy="733425"/>
        </p:xfrm>
        <a:graphic>
          <a:graphicData uri="http://schemas.openxmlformats.org/presentationml/2006/ole">
            <mc:AlternateContent xmlns:mc="http://schemas.openxmlformats.org/markup-compatibility/2006">
              <mc:Choice xmlns:v="urn:schemas-microsoft-com:vml" Requires="v">
                <p:oleObj spid="_x0000_s1034" name="" r:id="rId21" imgW="1016000" imgH="393700" progId="Equation.KSEE3">
                  <p:embed/>
                </p:oleObj>
              </mc:Choice>
              <mc:Fallback>
                <p:oleObj name="" r:id="rId21" imgW="1016000" imgH="393700" progId="Equation.KSEE3">
                  <p:embed/>
                  <p:pic>
                    <p:nvPicPr>
                      <p:cNvPr id="0" name="图片 1033"/>
                      <p:cNvPicPr/>
                      <p:nvPr/>
                    </p:nvPicPr>
                    <p:blipFill>
                      <a:blip r:embed="rId22"/>
                      <a:stretch>
                        <a:fillRect/>
                      </a:stretch>
                    </p:blipFill>
                    <p:spPr>
                      <a:xfrm>
                        <a:off x="8042910" y="5346700"/>
                        <a:ext cx="1739265" cy="733425"/>
                      </a:xfrm>
                      <a:prstGeom prst="rect">
                        <a:avLst/>
                      </a:prstGeom>
                    </p:spPr>
                  </p:pic>
                </p:oleObj>
              </mc:Fallback>
            </mc:AlternateContent>
          </a:graphicData>
        </a:graphic>
      </p:graphicFrame>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p:tgtEl>
                                          <p:spTgt spid="8"/>
                                        </p:tgtEl>
                                        <p:attrNameLst>
                                          <p:attrName>ppt_y</p:attrName>
                                        </p:attrNameLst>
                                      </p:cBhvr>
                                      <p:tavLst>
                                        <p:tav tm="0">
                                          <p:val>
                                            <p:strVal val="#ppt_y+#ppt_h*1.125000"/>
                                          </p:val>
                                        </p:tav>
                                        <p:tav tm="100000">
                                          <p:val>
                                            <p:strVal val="#ppt_y"/>
                                          </p:val>
                                        </p:tav>
                                      </p:tavLst>
                                    </p:anim>
                                    <p:animEffect transition="in" filter="wipe(up)">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box(in)">
                                      <p:cBhvr>
                                        <p:cTn id="33" dur="20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nodeType="click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barn(inVertical)">
                                      <p:cBhvr>
                                        <p:cTn id="50" dur="500"/>
                                        <p:tgtEl>
                                          <p:spTgt spid="13"/>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nodeType="click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down)">
                                      <p:cBhvr>
                                        <p:cTn id="55" dur="500"/>
                                        <p:tgtEl>
                                          <p:spTgt spid="15"/>
                                        </p:tgtEl>
                                      </p:cBhvr>
                                    </p:animEffect>
                                  </p:childTnLst>
                                </p:cTn>
                              </p:par>
                            </p:childTnLst>
                          </p:cTn>
                        </p:par>
                      </p:childTnLst>
                    </p:cTn>
                  </p:par>
                  <p:par>
                    <p:cTn id="56" fill="hold">
                      <p:stCondLst>
                        <p:cond delay="indefinite"/>
                      </p:stCondLst>
                      <p:childTnLst>
                        <p:par>
                          <p:cTn id="57" fill="hold">
                            <p:stCondLst>
                              <p:cond delay="0"/>
                            </p:stCondLst>
                            <p:childTnLst>
                              <p:par>
                                <p:cTn id="58" presetID="18" presetClass="entr" presetSubtype="12" fill="hold" nodeType="click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strips(downLeft)">
                                      <p:cBhvr>
                                        <p:cTn id="60" dur="500"/>
                                        <p:tgtEl>
                                          <p:spTgt spid="16"/>
                                        </p:tgtEl>
                                      </p:cBhvr>
                                    </p:animEffect>
                                  </p:childTnLst>
                                </p:cTn>
                              </p:par>
                            </p:childTnLst>
                          </p:cTn>
                        </p:par>
                      </p:childTnLst>
                    </p:cTn>
                  </p:par>
                  <p:par>
                    <p:cTn id="61" fill="hold">
                      <p:stCondLst>
                        <p:cond delay="indefinite"/>
                      </p:stCondLst>
                      <p:childTnLst>
                        <p:par>
                          <p:cTn id="62" fill="hold">
                            <p:stCondLst>
                              <p:cond delay="0"/>
                            </p:stCondLst>
                            <p:childTnLst>
                              <p:par>
                                <p:cTn id="63" presetID="21" presetClass="entr" presetSubtype="1" fill="hold" nodeType="click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wheel(1)">
                                      <p:cBhvr>
                                        <p:cTn id="65" dur="2000"/>
                                        <p:tgtEl>
                                          <p:spTgt spid="17"/>
                                        </p:tgtEl>
                                      </p:cBhvr>
                                    </p:animEffect>
                                  </p:childTnLst>
                                </p:cTn>
                              </p:par>
                            </p:childTnLst>
                          </p:cTn>
                        </p:par>
                      </p:childTnLst>
                    </p:cTn>
                  </p:par>
                  <p:par>
                    <p:cTn id="66" fill="hold">
                      <p:stCondLst>
                        <p:cond delay="indefinite"/>
                      </p:stCondLst>
                      <p:childTnLst>
                        <p:par>
                          <p:cTn id="67" fill="hold">
                            <p:stCondLst>
                              <p:cond delay="0"/>
                            </p:stCondLst>
                            <p:childTnLst>
                              <p:par>
                                <p:cTn id="68" presetID="8" presetClass="entr" presetSubtype="16" fill="hold" nodeType="click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diamond(in)">
                                      <p:cBhvr>
                                        <p:cTn id="70" dur="2000"/>
                                        <p:tgtEl>
                                          <p:spTgt spid="21"/>
                                        </p:tgtEl>
                                      </p:cBhvr>
                                    </p:animEffect>
                                  </p:childTnLst>
                                </p:cTn>
                              </p:par>
                            </p:childTnLst>
                          </p:cTn>
                        </p:par>
                      </p:childTnLst>
                    </p:cTn>
                  </p:par>
                  <p:par>
                    <p:cTn id="71" fill="hold">
                      <p:stCondLst>
                        <p:cond delay="indefinite"/>
                      </p:stCondLst>
                      <p:childTnLst>
                        <p:par>
                          <p:cTn id="72" fill="hold">
                            <p:stCondLst>
                              <p:cond delay="0"/>
                            </p:stCondLst>
                            <p:childTnLst>
                              <p:par>
                                <p:cTn id="73" presetID="13" presetClass="entr" presetSubtype="16" fill="hold" grpId="0" nodeType="click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plus(in)">
                                      <p:cBhvr>
                                        <p:cTn id="75" dur="2000"/>
                                        <p:tgtEl>
                                          <p:spTgt spid="22"/>
                                        </p:tgtEl>
                                      </p:cBhvr>
                                    </p:animEffect>
                                  </p:childTnLst>
                                </p:cTn>
                              </p:par>
                            </p:childTnLst>
                          </p:cTn>
                        </p:par>
                      </p:childTnLst>
                    </p:cTn>
                  </p:par>
                  <p:par>
                    <p:cTn id="76" fill="hold">
                      <p:stCondLst>
                        <p:cond delay="indefinite"/>
                      </p:stCondLst>
                      <p:childTnLst>
                        <p:par>
                          <p:cTn id="77" fill="hold">
                            <p:stCondLst>
                              <p:cond delay="0"/>
                            </p:stCondLst>
                            <p:childTnLst>
                              <p:par>
                                <p:cTn id="78" presetID="6" presetClass="entr" presetSubtype="16" fill="hold" nodeType="click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circle(in)">
                                      <p:cBhvr>
                                        <p:cTn id="80" dur="2000"/>
                                        <p:tgtEl>
                                          <p:spTgt spid="23"/>
                                        </p:tgtEl>
                                      </p:cBhvr>
                                    </p:animEffect>
                                  </p:childTnLst>
                                </p:cTn>
                              </p:par>
                            </p:childTnLst>
                          </p:cTn>
                        </p:par>
                      </p:childTnLst>
                    </p:cTn>
                  </p:par>
                  <p:par>
                    <p:cTn id="81" fill="hold">
                      <p:stCondLst>
                        <p:cond delay="indefinite"/>
                      </p:stCondLst>
                      <p:childTnLst>
                        <p:par>
                          <p:cTn id="82" fill="hold">
                            <p:stCondLst>
                              <p:cond delay="0"/>
                            </p:stCondLst>
                            <p:childTnLst>
                              <p:par>
                                <p:cTn id="83" presetID="49" presetClass="entr" presetSubtype="0" decel="100000" fill="hold" nodeType="clickEffect">
                                  <p:stCondLst>
                                    <p:cond delay="0"/>
                                  </p:stCondLst>
                                  <p:childTnLst>
                                    <p:set>
                                      <p:cBhvr>
                                        <p:cTn id="84" dur="1" fill="hold">
                                          <p:stCondLst>
                                            <p:cond delay="0"/>
                                          </p:stCondLst>
                                        </p:cTn>
                                        <p:tgtEl>
                                          <p:spTgt spid="24"/>
                                        </p:tgtEl>
                                        <p:attrNameLst>
                                          <p:attrName>style.visibility</p:attrName>
                                        </p:attrNameLst>
                                      </p:cBhvr>
                                      <p:to>
                                        <p:strVal val="visible"/>
                                      </p:to>
                                    </p:set>
                                    <p:anim calcmode="lin" valueType="num">
                                      <p:cBhvr>
                                        <p:cTn id="85" dur="500" fill="hold"/>
                                        <p:tgtEl>
                                          <p:spTgt spid="24"/>
                                        </p:tgtEl>
                                        <p:attrNameLst>
                                          <p:attrName>ppt_w</p:attrName>
                                        </p:attrNameLst>
                                      </p:cBhvr>
                                      <p:tavLst>
                                        <p:tav tm="0">
                                          <p:val>
                                            <p:fltVal val="0"/>
                                          </p:val>
                                        </p:tav>
                                        <p:tav tm="100000">
                                          <p:val>
                                            <p:strVal val="#ppt_w"/>
                                          </p:val>
                                        </p:tav>
                                      </p:tavLst>
                                    </p:anim>
                                    <p:anim calcmode="lin" valueType="num">
                                      <p:cBhvr>
                                        <p:cTn id="86" dur="500" fill="hold"/>
                                        <p:tgtEl>
                                          <p:spTgt spid="24"/>
                                        </p:tgtEl>
                                        <p:attrNameLst>
                                          <p:attrName>ppt_h</p:attrName>
                                        </p:attrNameLst>
                                      </p:cBhvr>
                                      <p:tavLst>
                                        <p:tav tm="0">
                                          <p:val>
                                            <p:fltVal val="0"/>
                                          </p:val>
                                        </p:tav>
                                        <p:tav tm="100000">
                                          <p:val>
                                            <p:strVal val="#ppt_h"/>
                                          </p:val>
                                        </p:tav>
                                      </p:tavLst>
                                    </p:anim>
                                    <p:anim calcmode="lin" valueType="num">
                                      <p:cBhvr>
                                        <p:cTn id="87" dur="500" fill="hold"/>
                                        <p:tgtEl>
                                          <p:spTgt spid="24"/>
                                        </p:tgtEl>
                                        <p:attrNameLst>
                                          <p:attrName>style.rotation</p:attrName>
                                        </p:attrNameLst>
                                      </p:cBhvr>
                                      <p:tavLst>
                                        <p:tav tm="0">
                                          <p:val>
                                            <p:fltVal val="360"/>
                                          </p:val>
                                        </p:tav>
                                        <p:tav tm="100000">
                                          <p:val>
                                            <p:fltVal val="0"/>
                                          </p:val>
                                        </p:tav>
                                      </p:tavLst>
                                    </p:anim>
                                    <p:animEffect transition="in" filter="fade">
                                      <p:cBhvr>
                                        <p:cTn id="88" dur="500"/>
                                        <p:tgtEl>
                                          <p:spTgt spid="24"/>
                                        </p:tgtEl>
                                      </p:cBhvr>
                                    </p:animEffect>
                                  </p:childTnLst>
                                </p:cTn>
                              </p:par>
                            </p:childTnLst>
                          </p:cTn>
                        </p:par>
                      </p:childTnLst>
                    </p:cTn>
                  </p:par>
                  <p:par>
                    <p:cTn id="89" fill="hold">
                      <p:stCondLst>
                        <p:cond delay="indefinite"/>
                      </p:stCondLst>
                      <p:childTnLst>
                        <p:par>
                          <p:cTn id="90" fill="hold">
                            <p:stCondLst>
                              <p:cond delay="0"/>
                            </p:stCondLst>
                            <p:childTnLst>
                              <p:par>
                                <p:cTn id="91" presetID="17" presetClass="entr" presetSubtype="10" fill="hold" nodeType="clickEffect">
                                  <p:stCondLst>
                                    <p:cond delay="0"/>
                                  </p:stCondLst>
                                  <p:childTnLst>
                                    <p:set>
                                      <p:cBhvr>
                                        <p:cTn id="92" dur="1" fill="hold">
                                          <p:stCondLst>
                                            <p:cond delay="0"/>
                                          </p:stCondLst>
                                        </p:cTn>
                                        <p:tgtEl>
                                          <p:spTgt spid="25"/>
                                        </p:tgtEl>
                                        <p:attrNameLst>
                                          <p:attrName>style.visibility</p:attrName>
                                        </p:attrNameLst>
                                      </p:cBhvr>
                                      <p:to>
                                        <p:strVal val="visible"/>
                                      </p:to>
                                    </p:set>
                                    <p:anim calcmode="lin" valueType="num">
                                      <p:cBhvr>
                                        <p:cTn id="93" dur="500" fill="hold"/>
                                        <p:tgtEl>
                                          <p:spTgt spid="25"/>
                                        </p:tgtEl>
                                        <p:attrNameLst>
                                          <p:attrName>ppt_w</p:attrName>
                                        </p:attrNameLst>
                                      </p:cBhvr>
                                      <p:tavLst>
                                        <p:tav tm="0">
                                          <p:val>
                                            <p:fltVal val="0"/>
                                          </p:val>
                                        </p:tav>
                                        <p:tav tm="100000">
                                          <p:val>
                                            <p:strVal val="#ppt_w"/>
                                          </p:val>
                                        </p:tav>
                                      </p:tavLst>
                                    </p:anim>
                                    <p:anim calcmode="lin" valueType="num">
                                      <p:cBhvr>
                                        <p:cTn id="94" dur="500" fill="hold"/>
                                        <p:tgtEl>
                                          <p:spTgt spid="2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p:bldP spid="8" grpId="1"/>
      <p:bldP spid="9" grpId="0"/>
      <p:bldP spid="9" grpId="1"/>
      <p:bldP spid="10" grpId="0"/>
      <p:bldP spid="10" grpId="1"/>
      <p:bldP spid="22" grpId="0"/>
      <p:bldP spid="22"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490220" y="1217930"/>
            <a:ext cx="11200130" cy="520192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575" y="352425"/>
            <a:ext cx="8123555"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3200" kern="0" noProof="0" dirty="0">
                <a:ln>
                  <a:noFill/>
                </a:ln>
                <a:solidFill>
                  <a:schemeClr val="accent1"/>
                </a:solidFill>
                <a:effectLst/>
                <a:uLnTx/>
                <a:uFillTx/>
                <a:cs typeface="+mn-ea"/>
                <a:sym typeface="+mn-lt"/>
              </a:rPr>
              <a:t>一、第一类换元积分法（凑微分法）</a:t>
            </a:r>
            <a:endParaRPr kumimoji="0" lang="zh-CN" altLang="en-US" sz="3200" b="1" i="0" u="none" strike="noStrike" kern="0" cap="none" spc="0" normalizeH="0" baseline="0" noProof="0" dirty="0">
              <a:ln>
                <a:noFill/>
              </a:ln>
              <a:solidFill>
                <a:schemeClr val="accent1"/>
              </a:solidFill>
              <a:effectLst/>
              <a:uLnTx/>
              <a:uFillTx/>
              <a:cs typeface="+mn-ea"/>
              <a:sym typeface="+mn-lt"/>
            </a:endParaRPr>
          </a:p>
        </p:txBody>
      </p:sp>
      <p:pic>
        <p:nvPicPr>
          <p:cNvPr id="2" name="图片 1"/>
          <p:cNvPicPr>
            <a:picLocks noChangeAspect="1"/>
          </p:cNvPicPr>
          <p:nvPr/>
        </p:nvPicPr>
        <p:blipFill>
          <a:blip r:embed="rId2"/>
          <a:stretch>
            <a:fillRect/>
          </a:stretch>
        </p:blipFill>
        <p:spPr>
          <a:xfrm>
            <a:off x="565150" y="1391285"/>
            <a:ext cx="3524250" cy="881380"/>
          </a:xfrm>
          <a:prstGeom prst="rect">
            <a:avLst/>
          </a:prstGeom>
        </p:spPr>
      </p:pic>
      <p:sp>
        <p:nvSpPr>
          <p:cNvPr id="3" name="文本框 2"/>
          <p:cNvSpPr txBox="1"/>
          <p:nvPr/>
        </p:nvSpPr>
        <p:spPr>
          <a:xfrm>
            <a:off x="1433195" y="2446020"/>
            <a:ext cx="1574165" cy="460375"/>
          </a:xfrm>
          <a:prstGeom prst="rect">
            <a:avLst/>
          </a:prstGeom>
          <a:noFill/>
        </p:spPr>
        <p:txBody>
          <a:bodyPr wrap="square" rtlCol="0">
            <a:spAutoFit/>
          </a:bodyPr>
          <a:p>
            <a:r>
              <a:rPr lang="zh-CN" altLang="en-US" sz="2400">
                <a:latin typeface="宋体" panose="02010600030101010101" pitchFamily="2" charset="-122"/>
                <a:ea typeface="宋体" panose="02010600030101010101" pitchFamily="2" charset="-122"/>
              </a:rPr>
              <a:t>解：因为</a:t>
            </a:r>
            <a:endParaRPr lang="zh-CN" altLang="en-US" sz="2400">
              <a:latin typeface="宋体" panose="02010600030101010101" pitchFamily="2" charset="-122"/>
              <a:ea typeface="宋体" panose="02010600030101010101" pitchFamily="2" charset="-122"/>
            </a:endParaRPr>
          </a:p>
        </p:txBody>
      </p:sp>
      <p:graphicFrame>
        <p:nvGraphicFramePr>
          <p:cNvPr id="6" name="对象 5">
            <a:hlinkClick r:id="" action="ppaction://ole?verb="/>
          </p:cNvPr>
          <p:cNvGraphicFramePr>
            <a:graphicFrameLocks noChangeAspect="1"/>
          </p:cNvGraphicFramePr>
          <p:nvPr/>
        </p:nvGraphicFramePr>
        <p:xfrm>
          <a:off x="2857500" y="2301240"/>
          <a:ext cx="2282190" cy="750570"/>
        </p:xfrm>
        <a:graphic>
          <a:graphicData uri="http://schemas.openxmlformats.org/presentationml/2006/ole">
            <mc:AlternateContent xmlns:mc="http://schemas.openxmlformats.org/markup-compatibility/2006">
              <mc:Choice xmlns:v="urn:schemas-microsoft-com:vml" Requires="v">
                <p:oleObj spid="_x0000_s2049" name="" r:id="rId3" imgW="1168400" imgH="393700" progId="Equation.KSEE3">
                  <p:embed/>
                </p:oleObj>
              </mc:Choice>
              <mc:Fallback>
                <p:oleObj name="" r:id="rId3" imgW="1168400" imgH="393700" progId="Equation.KSEE3">
                  <p:embed/>
                  <p:pic>
                    <p:nvPicPr>
                      <p:cNvPr id="0" name="图片 2048"/>
                      <p:cNvPicPr/>
                      <p:nvPr/>
                    </p:nvPicPr>
                    <p:blipFill>
                      <a:blip r:embed="rId4"/>
                      <a:stretch>
                        <a:fillRect/>
                      </a:stretch>
                    </p:blipFill>
                    <p:spPr>
                      <a:xfrm>
                        <a:off x="2857500" y="2301240"/>
                        <a:ext cx="2282190" cy="750570"/>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5049838" y="2301240"/>
          <a:ext cx="2009775" cy="788670"/>
        </p:xfrm>
        <a:graphic>
          <a:graphicData uri="http://schemas.openxmlformats.org/presentationml/2006/ole">
            <mc:AlternateContent xmlns:mc="http://schemas.openxmlformats.org/markup-compatibility/2006">
              <mc:Choice xmlns:v="urn:schemas-microsoft-com:vml" Requires="v">
                <p:oleObj spid="_x0000_s2050" name="" r:id="rId5" imgW="1143000" imgH="393700" progId="Equation.KSEE3">
                  <p:embed/>
                </p:oleObj>
              </mc:Choice>
              <mc:Fallback>
                <p:oleObj name="" r:id="rId5" imgW="1143000" imgH="393700" progId="Equation.KSEE3">
                  <p:embed/>
                  <p:pic>
                    <p:nvPicPr>
                      <p:cNvPr id="0" name="图片 2049"/>
                      <p:cNvPicPr/>
                      <p:nvPr/>
                    </p:nvPicPr>
                    <p:blipFill>
                      <a:blip r:embed="rId6"/>
                      <a:stretch>
                        <a:fillRect/>
                      </a:stretch>
                    </p:blipFill>
                    <p:spPr>
                      <a:xfrm>
                        <a:off x="5049838" y="2301240"/>
                        <a:ext cx="2009775" cy="788670"/>
                      </a:xfrm>
                      <a:prstGeom prst="rect">
                        <a:avLst/>
                      </a:prstGeom>
                    </p:spPr>
                  </p:pic>
                </p:oleObj>
              </mc:Fallback>
            </mc:AlternateContent>
          </a:graphicData>
        </a:graphic>
      </p:graphicFrame>
      <p:sp>
        <p:nvSpPr>
          <p:cNvPr id="10" name="文本框 9"/>
          <p:cNvSpPr txBox="1"/>
          <p:nvPr/>
        </p:nvSpPr>
        <p:spPr>
          <a:xfrm>
            <a:off x="2034540" y="3429000"/>
            <a:ext cx="8157210" cy="460375"/>
          </a:xfrm>
          <a:prstGeom prst="rect">
            <a:avLst/>
          </a:prstGeom>
          <a:noFill/>
        </p:spPr>
        <p:txBody>
          <a:bodyPr wrap="square" rtlCol="0">
            <a:spAutoFit/>
          </a:bodyPr>
          <a:p>
            <a:r>
              <a:rPr lang="zh-CN" altLang="en-US" sz="2400">
                <a:latin typeface="宋体" panose="02010600030101010101" pitchFamily="2" charset="-122"/>
                <a:ea typeface="宋体" panose="02010600030101010101" pitchFamily="2" charset="-122"/>
              </a:rPr>
              <a:t>根据公式</a:t>
            </a:r>
            <a:r>
              <a:rPr lang="en-US" altLang="zh-CN" sz="2400">
                <a:latin typeface="宋体" panose="02010600030101010101" pitchFamily="2" charset="-122"/>
                <a:ea typeface="宋体" panose="02010600030101010101" pitchFamily="2" charset="-122"/>
              </a:rPr>
              <a:t>                                </a:t>
            </a:r>
            <a:r>
              <a:rPr lang="zh-CN" altLang="en-US" sz="2400">
                <a:latin typeface="宋体" panose="02010600030101010101" pitchFamily="2" charset="-122"/>
                <a:ea typeface="宋体" panose="02010600030101010101" pitchFamily="2" charset="-122"/>
              </a:rPr>
              <a:t>，可得</a:t>
            </a:r>
            <a:endParaRPr lang="zh-CN" altLang="en-US" sz="2400">
              <a:latin typeface="宋体" panose="02010600030101010101" pitchFamily="2" charset="-122"/>
              <a:ea typeface="宋体" panose="02010600030101010101" pitchFamily="2" charset="-122"/>
            </a:endParaRPr>
          </a:p>
        </p:txBody>
      </p:sp>
      <p:graphicFrame>
        <p:nvGraphicFramePr>
          <p:cNvPr id="11" name="对象 10">
            <a:hlinkClick r:id="" action="ppaction://ole?verb="/>
          </p:cNvPr>
          <p:cNvGraphicFramePr>
            <a:graphicFrameLocks noChangeAspect="1"/>
          </p:cNvGraphicFramePr>
          <p:nvPr/>
        </p:nvGraphicFramePr>
        <p:xfrm>
          <a:off x="3381375" y="3369310"/>
          <a:ext cx="4762500" cy="588645"/>
        </p:xfrm>
        <a:graphic>
          <a:graphicData uri="http://schemas.openxmlformats.org/presentationml/2006/ole">
            <mc:AlternateContent xmlns:mc="http://schemas.openxmlformats.org/markup-compatibility/2006">
              <mc:Choice xmlns:v="urn:schemas-microsoft-com:vml" Requires="v">
                <p:oleObj spid="_x0000_s2051" name="" r:id="rId7" imgW="2260600" imgH="279400" progId="Equation.KSEE3">
                  <p:embed/>
                </p:oleObj>
              </mc:Choice>
              <mc:Fallback>
                <p:oleObj name="" r:id="rId7" imgW="2260600" imgH="279400" progId="Equation.KSEE3">
                  <p:embed/>
                  <p:pic>
                    <p:nvPicPr>
                      <p:cNvPr id="0" name="图片 2050"/>
                      <p:cNvPicPr/>
                      <p:nvPr/>
                    </p:nvPicPr>
                    <p:blipFill>
                      <a:blip r:embed="rId8"/>
                      <a:stretch>
                        <a:fillRect/>
                      </a:stretch>
                    </p:blipFill>
                    <p:spPr>
                      <a:xfrm>
                        <a:off x="3381375" y="3369310"/>
                        <a:ext cx="4762500" cy="588645"/>
                      </a:xfrm>
                      <a:prstGeom prst="rect">
                        <a:avLst/>
                      </a:prstGeom>
                    </p:spPr>
                  </p:pic>
                </p:oleObj>
              </mc:Fallback>
            </mc:AlternateContent>
          </a:graphicData>
        </a:graphic>
      </p:graphicFrame>
      <p:graphicFrame>
        <p:nvGraphicFramePr>
          <p:cNvPr id="14" name="对象 13">
            <a:hlinkClick r:id="" action="ppaction://ole?verb="/>
          </p:cNvPr>
          <p:cNvGraphicFramePr>
            <a:graphicFrameLocks noChangeAspect="1"/>
          </p:cNvGraphicFramePr>
          <p:nvPr/>
        </p:nvGraphicFramePr>
        <p:xfrm>
          <a:off x="2113915" y="4275455"/>
          <a:ext cx="2821305" cy="795020"/>
        </p:xfrm>
        <a:graphic>
          <a:graphicData uri="http://schemas.openxmlformats.org/presentationml/2006/ole">
            <mc:AlternateContent xmlns:mc="http://schemas.openxmlformats.org/markup-compatibility/2006">
              <mc:Choice xmlns:v="urn:schemas-microsoft-com:vml" Requires="v">
                <p:oleObj spid="_x0000_s2052" name="" r:id="rId9" imgW="1397000" imgH="393700" progId="Equation.KSEE3">
                  <p:embed/>
                </p:oleObj>
              </mc:Choice>
              <mc:Fallback>
                <p:oleObj name="" r:id="rId9" imgW="1397000" imgH="393700" progId="Equation.KSEE3">
                  <p:embed/>
                  <p:pic>
                    <p:nvPicPr>
                      <p:cNvPr id="0" name="图片 2051"/>
                      <p:cNvPicPr/>
                      <p:nvPr/>
                    </p:nvPicPr>
                    <p:blipFill>
                      <a:blip r:embed="rId10"/>
                      <a:stretch>
                        <a:fillRect/>
                      </a:stretch>
                    </p:blipFill>
                    <p:spPr>
                      <a:xfrm>
                        <a:off x="2113915" y="4275455"/>
                        <a:ext cx="2821305" cy="795020"/>
                      </a:xfrm>
                      <a:prstGeom prst="rect">
                        <a:avLst/>
                      </a:prstGeom>
                    </p:spPr>
                  </p:pic>
                </p:oleObj>
              </mc:Fallback>
            </mc:AlternateContent>
          </a:graphicData>
        </a:graphic>
      </p:graphicFrame>
      <p:graphicFrame>
        <p:nvGraphicFramePr>
          <p:cNvPr id="15" name="对象 14">
            <a:hlinkClick r:id="" action="ppaction://ole?verb="/>
          </p:cNvPr>
          <p:cNvGraphicFramePr>
            <a:graphicFrameLocks noChangeAspect="1"/>
          </p:cNvGraphicFramePr>
          <p:nvPr/>
        </p:nvGraphicFramePr>
        <p:xfrm>
          <a:off x="4988243" y="4275455"/>
          <a:ext cx="2715260" cy="793750"/>
        </p:xfrm>
        <a:graphic>
          <a:graphicData uri="http://schemas.openxmlformats.org/presentationml/2006/ole">
            <mc:AlternateContent xmlns:mc="http://schemas.openxmlformats.org/markup-compatibility/2006">
              <mc:Choice xmlns:v="urn:schemas-microsoft-com:vml" Requires="v">
                <p:oleObj spid="_x0000_s2053" name="" r:id="rId11" imgW="1346200" imgH="393700" progId="Equation.KSEE3">
                  <p:embed/>
                </p:oleObj>
              </mc:Choice>
              <mc:Fallback>
                <p:oleObj name="" r:id="rId11" imgW="1346200" imgH="393700" progId="Equation.KSEE3">
                  <p:embed/>
                  <p:pic>
                    <p:nvPicPr>
                      <p:cNvPr id="0" name="图片 2052"/>
                      <p:cNvPicPr/>
                      <p:nvPr/>
                    </p:nvPicPr>
                    <p:blipFill>
                      <a:blip r:embed="rId12"/>
                      <a:stretch>
                        <a:fillRect/>
                      </a:stretch>
                    </p:blipFill>
                    <p:spPr>
                      <a:xfrm>
                        <a:off x="4988243" y="4275455"/>
                        <a:ext cx="2715260" cy="793750"/>
                      </a:xfrm>
                      <a:prstGeom prst="rect">
                        <a:avLst/>
                      </a:prstGeom>
                    </p:spPr>
                  </p:pic>
                </p:oleObj>
              </mc:Fallback>
            </mc:AlternateContent>
          </a:graphicData>
        </a:graphic>
      </p:graphicFrame>
      <p:graphicFrame>
        <p:nvGraphicFramePr>
          <p:cNvPr id="16" name="对象 15">
            <a:hlinkClick r:id="" action="ppaction://ole?verb="/>
          </p:cNvPr>
          <p:cNvGraphicFramePr>
            <a:graphicFrameLocks noChangeAspect="1"/>
          </p:cNvGraphicFramePr>
          <p:nvPr/>
        </p:nvGraphicFramePr>
        <p:xfrm>
          <a:off x="2689225" y="5335905"/>
          <a:ext cx="2168525" cy="747395"/>
        </p:xfrm>
        <a:graphic>
          <a:graphicData uri="http://schemas.openxmlformats.org/presentationml/2006/ole">
            <mc:AlternateContent xmlns:mc="http://schemas.openxmlformats.org/markup-compatibility/2006">
              <mc:Choice xmlns:v="urn:schemas-microsoft-com:vml" Requires="v">
                <p:oleObj spid="_x0000_s2054" name="" r:id="rId13" imgW="1143000" imgH="393700" progId="Equation.KSEE3">
                  <p:embed/>
                </p:oleObj>
              </mc:Choice>
              <mc:Fallback>
                <p:oleObj name="" r:id="rId13" imgW="1143000" imgH="393700" progId="Equation.KSEE3">
                  <p:embed/>
                  <p:pic>
                    <p:nvPicPr>
                      <p:cNvPr id="0" name="图片 2053"/>
                      <p:cNvPicPr/>
                      <p:nvPr/>
                    </p:nvPicPr>
                    <p:blipFill>
                      <a:blip r:embed="rId14"/>
                      <a:stretch>
                        <a:fillRect/>
                      </a:stretch>
                    </p:blipFill>
                    <p:spPr>
                      <a:xfrm>
                        <a:off x="2689225" y="5335905"/>
                        <a:ext cx="2168525" cy="747395"/>
                      </a:xfrm>
                      <a:prstGeom prst="rect">
                        <a:avLst/>
                      </a:prstGeom>
                    </p:spPr>
                  </p:pic>
                </p:oleObj>
              </mc:Fallback>
            </mc:AlternateContent>
          </a:graphicData>
        </a:graphic>
      </p:graphicFrame>
      <p:graphicFrame>
        <p:nvGraphicFramePr>
          <p:cNvPr id="17" name="对象 16">
            <a:hlinkClick r:id="" action="ppaction://ole?verb="/>
          </p:cNvPr>
          <p:cNvGraphicFramePr>
            <a:graphicFrameLocks noChangeAspect="1"/>
          </p:cNvGraphicFramePr>
          <p:nvPr/>
        </p:nvGraphicFramePr>
        <p:xfrm>
          <a:off x="4934903" y="5475605"/>
          <a:ext cx="1976120" cy="513080"/>
        </p:xfrm>
        <a:graphic>
          <a:graphicData uri="http://schemas.openxmlformats.org/presentationml/2006/ole">
            <mc:AlternateContent xmlns:mc="http://schemas.openxmlformats.org/markup-compatibility/2006">
              <mc:Choice xmlns:v="urn:schemas-microsoft-com:vml" Requires="v">
                <p:oleObj spid="_x0000_s2055" name="" r:id="rId15" imgW="977900" imgH="254000" progId="Equation.KSEE3">
                  <p:embed/>
                </p:oleObj>
              </mc:Choice>
              <mc:Fallback>
                <p:oleObj name="" r:id="rId15" imgW="977900" imgH="254000" progId="Equation.KSEE3">
                  <p:embed/>
                  <p:pic>
                    <p:nvPicPr>
                      <p:cNvPr id="0" name="图片 2054"/>
                      <p:cNvPicPr/>
                      <p:nvPr/>
                    </p:nvPicPr>
                    <p:blipFill>
                      <a:blip r:embed="rId16"/>
                      <a:stretch>
                        <a:fillRect/>
                      </a:stretch>
                    </p:blipFill>
                    <p:spPr>
                      <a:xfrm>
                        <a:off x="4934903" y="5475605"/>
                        <a:ext cx="1976120" cy="513080"/>
                      </a:xfrm>
                      <a:prstGeom prst="rect">
                        <a:avLst/>
                      </a:prstGeom>
                    </p:spPr>
                  </p:pic>
                </p:oleObj>
              </mc:Fallback>
            </mc:AlternateContent>
          </a:graphicData>
        </a:graphic>
      </p:graphicFrame>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p:tgtEl>
                                          <p:spTgt spid="7"/>
                                        </p:tgtEl>
                                        <p:attrNameLst>
                                          <p:attrName>ppt_y</p:attrName>
                                        </p:attrNameLst>
                                      </p:cBhvr>
                                      <p:tavLst>
                                        <p:tav tm="0">
                                          <p:val>
                                            <p:strVal val="#ppt_y+#ppt_h*1.125000"/>
                                          </p:val>
                                        </p:tav>
                                        <p:tav tm="100000">
                                          <p:val>
                                            <p:strVal val="#ppt_y"/>
                                          </p:val>
                                        </p:tav>
                                      </p:tavLst>
                                    </p:anim>
                                    <p:animEffect transition="in" filter="wipe(up)">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8" presetClass="entr" presetSubtype="16"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diamond(in)">
                                      <p:cBhvr>
                                        <p:cTn id="43" dur="2000"/>
                                        <p:tgtEl>
                                          <p:spTgt spid="14"/>
                                        </p:tgtEl>
                                      </p:cBhvr>
                                    </p:animEffect>
                                  </p:childTnLst>
                                </p:cTn>
                              </p:par>
                            </p:childTnLst>
                          </p:cTn>
                        </p:par>
                      </p:childTnLst>
                    </p:cTn>
                  </p:par>
                  <p:par>
                    <p:cTn id="44" fill="hold">
                      <p:stCondLst>
                        <p:cond delay="indefinite"/>
                      </p:stCondLst>
                      <p:childTnLst>
                        <p:par>
                          <p:cTn id="45" fill="hold">
                            <p:stCondLst>
                              <p:cond delay="0"/>
                            </p:stCondLst>
                            <p:childTnLst>
                              <p:par>
                                <p:cTn id="46" presetID="5" presetClass="entr" presetSubtype="10" fill="hold" nodeType="click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checkerboard(across)">
                                      <p:cBhvr>
                                        <p:cTn id="48" dur="500"/>
                                        <p:tgtEl>
                                          <p:spTgt spid="15"/>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nodeType="click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barn(inVertical)">
                                      <p:cBhvr>
                                        <p:cTn id="53" dur="500"/>
                                        <p:tgtEl>
                                          <p:spTgt spid="16"/>
                                        </p:tgtEl>
                                      </p:cBhvr>
                                    </p:animEffect>
                                  </p:childTnLst>
                                </p:cTn>
                              </p:par>
                            </p:childTnLst>
                          </p:cTn>
                        </p:par>
                      </p:childTnLst>
                    </p:cTn>
                  </p:par>
                  <p:par>
                    <p:cTn id="54" fill="hold">
                      <p:stCondLst>
                        <p:cond delay="indefinite"/>
                      </p:stCondLst>
                      <p:childTnLst>
                        <p:par>
                          <p:cTn id="55" fill="hold">
                            <p:stCondLst>
                              <p:cond delay="0"/>
                            </p:stCondLst>
                            <p:childTnLst>
                              <p:par>
                                <p:cTn id="56" presetID="49" presetClass="entr" presetSubtype="0" decel="100000" fill="hold" nodeType="click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p:cTn id="58" dur="500" fill="hold"/>
                                        <p:tgtEl>
                                          <p:spTgt spid="17"/>
                                        </p:tgtEl>
                                        <p:attrNameLst>
                                          <p:attrName>ppt_w</p:attrName>
                                        </p:attrNameLst>
                                      </p:cBhvr>
                                      <p:tavLst>
                                        <p:tav tm="0">
                                          <p:val>
                                            <p:fltVal val="0"/>
                                          </p:val>
                                        </p:tav>
                                        <p:tav tm="100000">
                                          <p:val>
                                            <p:strVal val="#ppt_w"/>
                                          </p:val>
                                        </p:tav>
                                      </p:tavLst>
                                    </p:anim>
                                    <p:anim calcmode="lin" valueType="num">
                                      <p:cBhvr>
                                        <p:cTn id="59" dur="500" fill="hold"/>
                                        <p:tgtEl>
                                          <p:spTgt spid="17"/>
                                        </p:tgtEl>
                                        <p:attrNameLst>
                                          <p:attrName>ppt_h</p:attrName>
                                        </p:attrNameLst>
                                      </p:cBhvr>
                                      <p:tavLst>
                                        <p:tav tm="0">
                                          <p:val>
                                            <p:fltVal val="0"/>
                                          </p:val>
                                        </p:tav>
                                        <p:tav tm="100000">
                                          <p:val>
                                            <p:strVal val="#ppt_h"/>
                                          </p:val>
                                        </p:tav>
                                      </p:tavLst>
                                    </p:anim>
                                    <p:anim calcmode="lin" valueType="num">
                                      <p:cBhvr>
                                        <p:cTn id="60" dur="500" fill="hold"/>
                                        <p:tgtEl>
                                          <p:spTgt spid="17"/>
                                        </p:tgtEl>
                                        <p:attrNameLst>
                                          <p:attrName>style.rotation</p:attrName>
                                        </p:attrNameLst>
                                      </p:cBhvr>
                                      <p:tavLst>
                                        <p:tav tm="0">
                                          <p:val>
                                            <p:fltVal val="360"/>
                                          </p:val>
                                        </p:tav>
                                        <p:tav tm="100000">
                                          <p:val>
                                            <p:fltVal val="0"/>
                                          </p:val>
                                        </p:tav>
                                      </p:tavLst>
                                    </p:anim>
                                    <p:animEffect transition="in" filter="fade">
                                      <p:cBhvr>
                                        <p:cTn id="6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0" grpId="0"/>
      <p:bldP spid="10"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490220" y="1217930"/>
            <a:ext cx="11200130" cy="520192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575" y="352425"/>
            <a:ext cx="8123555"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3200" kern="0" noProof="0" dirty="0">
                <a:ln>
                  <a:noFill/>
                </a:ln>
                <a:solidFill>
                  <a:schemeClr val="accent1"/>
                </a:solidFill>
                <a:effectLst/>
                <a:uLnTx/>
                <a:uFillTx/>
                <a:cs typeface="+mn-ea"/>
                <a:sym typeface="+mn-lt"/>
              </a:rPr>
              <a:t>一、第一类换元积分法（凑微分法）</a:t>
            </a:r>
            <a:endParaRPr kumimoji="0" lang="zh-CN" altLang="en-US" sz="3200" b="1" i="0" u="none" strike="noStrike" kern="0" cap="none" spc="0" normalizeH="0" baseline="0" noProof="0" dirty="0">
              <a:ln>
                <a:noFill/>
              </a:ln>
              <a:solidFill>
                <a:schemeClr val="accent1"/>
              </a:solidFill>
              <a:effectLst/>
              <a:uLnTx/>
              <a:uFillTx/>
              <a:cs typeface="+mn-ea"/>
              <a:sym typeface="+mn-lt"/>
            </a:endParaRPr>
          </a:p>
        </p:txBody>
      </p:sp>
      <p:pic>
        <p:nvPicPr>
          <p:cNvPr id="8" name="图片 7"/>
          <p:cNvPicPr>
            <a:picLocks noChangeAspect="1"/>
          </p:cNvPicPr>
          <p:nvPr/>
        </p:nvPicPr>
        <p:blipFill>
          <a:blip r:embed="rId2"/>
          <a:stretch>
            <a:fillRect/>
          </a:stretch>
        </p:blipFill>
        <p:spPr>
          <a:xfrm>
            <a:off x="671195" y="1512570"/>
            <a:ext cx="3763010" cy="806450"/>
          </a:xfrm>
          <a:prstGeom prst="rect">
            <a:avLst/>
          </a:prstGeom>
        </p:spPr>
      </p:pic>
      <p:sp>
        <p:nvSpPr>
          <p:cNvPr id="3" name="文本框 2"/>
          <p:cNvSpPr txBox="1"/>
          <p:nvPr/>
        </p:nvSpPr>
        <p:spPr>
          <a:xfrm>
            <a:off x="928370" y="2693035"/>
            <a:ext cx="3803650" cy="460375"/>
          </a:xfrm>
          <a:prstGeom prst="rect">
            <a:avLst/>
          </a:prstGeom>
          <a:noFill/>
        </p:spPr>
        <p:txBody>
          <a:bodyPr wrap="square" rtlCol="0">
            <a:spAutoFit/>
          </a:bodyPr>
          <a:p>
            <a:r>
              <a:rPr lang="zh-CN" altLang="en-US" sz="2400">
                <a:latin typeface="宋体" panose="02010600030101010101" pitchFamily="2" charset="-122"/>
                <a:ea typeface="宋体" panose="02010600030101010101" pitchFamily="2" charset="-122"/>
              </a:rPr>
              <a:t>解：因为</a:t>
            </a:r>
            <a:endParaRPr lang="zh-CN" altLang="en-US" sz="2400">
              <a:latin typeface="宋体" panose="02010600030101010101" pitchFamily="2" charset="-122"/>
              <a:ea typeface="宋体" panose="02010600030101010101" pitchFamily="2" charset="-122"/>
            </a:endParaRPr>
          </a:p>
        </p:txBody>
      </p:sp>
      <p:graphicFrame>
        <p:nvGraphicFramePr>
          <p:cNvPr id="6" name="对象 5">
            <a:hlinkClick r:id="" action="ppaction://ole?verb="/>
          </p:cNvPr>
          <p:cNvGraphicFramePr>
            <a:graphicFrameLocks noChangeAspect="1"/>
          </p:cNvGraphicFramePr>
          <p:nvPr/>
        </p:nvGraphicFramePr>
        <p:xfrm>
          <a:off x="2320925" y="2514600"/>
          <a:ext cx="2750185" cy="817880"/>
        </p:xfrm>
        <a:graphic>
          <a:graphicData uri="http://schemas.openxmlformats.org/presentationml/2006/ole">
            <mc:AlternateContent xmlns:mc="http://schemas.openxmlformats.org/markup-compatibility/2006">
              <mc:Choice xmlns:v="urn:schemas-microsoft-com:vml" Requires="v">
                <p:oleObj spid="_x0000_s3073" name="" r:id="rId3" imgW="1409700" imgH="419100" progId="Equation.KSEE3">
                  <p:embed/>
                </p:oleObj>
              </mc:Choice>
              <mc:Fallback>
                <p:oleObj name="" r:id="rId3" imgW="1409700" imgH="419100" progId="Equation.KSEE3">
                  <p:embed/>
                  <p:pic>
                    <p:nvPicPr>
                      <p:cNvPr id="0" name="图片 3072"/>
                      <p:cNvPicPr/>
                      <p:nvPr/>
                    </p:nvPicPr>
                    <p:blipFill>
                      <a:blip r:embed="rId4"/>
                      <a:stretch>
                        <a:fillRect/>
                      </a:stretch>
                    </p:blipFill>
                    <p:spPr>
                      <a:xfrm>
                        <a:off x="2320925" y="2514600"/>
                        <a:ext cx="2750185" cy="817880"/>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5060315" y="2494280"/>
          <a:ext cx="2071370" cy="838200"/>
        </p:xfrm>
        <a:graphic>
          <a:graphicData uri="http://schemas.openxmlformats.org/presentationml/2006/ole">
            <mc:AlternateContent xmlns:mc="http://schemas.openxmlformats.org/markup-compatibility/2006">
              <mc:Choice xmlns:v="urn:schemas-microsoft-com:vml" Requires="v">
                <p:oleObj spid="_x0000_s3074" name="" r:id="rId5" imgW="1054100" imgH="393700" progId="Equation.KSEE3">
                  <p:embed/>
                </p:oleObj>
              </mc:Choice>
              <mc:Fallback>
                <p:oleObj name="" r:id="rId5" imgW="1054100" imgH="393700" progId="Equation.KSEE3">
                  <p:embed/>
                  <p:pic>
                    <p:nvPicPr>
                      <p:cNvPr id="0" name="图片 3073"/>
                      <p:cNvPicPr/>
                      <p:nvPr/>
                    </p:nvPicPr>
                    <p:blipFill>
                      <a:blip r:embed="rId6"/>
                      <a:stretch>
                        <a:fillRect/>
                      </a:stretch>
                    </p:blipFill>
                    <p:spPr>
                      <a:xfrm>
                        <a:off x="5060315" y="2494280"/>
                        <a:ext cx="2071370" cy="838200"/>
                      </a:xfrm>
                      <a:prstGeom prst="rect">
                        <a:avLst/>
                      </a:prstGeom>
                    </p:spPr>
                  </p:pic>
                </p:oleObj>
              </mc:Fallback>
            </mc:AlternateContent>
          </a:graphicData>
        </a:graphic>
      </p:graphicFrame>
      <p:sp>
        <p:nvSpPr>
          <p:cNvPr id="10" name="文本框 9"/>
          <p:cNvSpPr txBox="1"/>
          <p:nvPr/>
        </p:nvSpPr>
        <p:spPr>
          <a:xfrm>
            <a:off x="1565910" y="3632200"/>
            <a:ext cx="8157210" cy="460375"/>
          </a:xfrm>
          <a:prstGeom prst="rect">
            <a:avLst/>
          </a:prstGeom>
          <a:noFill/>
        </p:spPr>
        <p:txBody>
          <a:bodyPr wrap="square" rtlCol="0">
            <a:spAutoFit/>
          </a:bodyPr>
          <a:p>
            <a:r>
              <a:rPr lang="zh-CN" altLang="en-US" sz="2400">
                <a:latin typeface="宋体" panose="02010600030101010101" pitchFamily="2" charset="-122"/>
                <a:ea typeface="宋体" panose="02010600030101010101" pitchFamily="2" charset="-122"/>
              </a:rPr>
              <a:t>根据公式</a:t>
            </a:r>
            <a:r>
              <a:rPr lang="en-US" altLang="zh-CN" sz="2400">
                <a:latin typeface="宋体" panose="02010600030101010101" pitchFamily="2" charset="-122"/>
                <a:ea typeface="宋体" panose="02010600030101010101" pitchFamily="2" charset="-122"/>
              </a:rPr>
              <a:t>                                </a:t>
            </a:r>
            <a:r>
              <a:rPr lang="zh-CN" altLang="en-US" sz="2400">
                <a:latin typeface="宋体" panose="02010600030101010101" pitchFamily="2" charset="-122"/>
                <a:ea typeface="宋体" panose="02010600030101010101" pitchFamily="2" charset="-122"/>
              </a:rPr>
              <a:t>，可得</a:t>
            </a:r>
            <a:endParaRPr lang="zh-CN" altLang="en-US" sz="2400">
              <a:latin typeface="宋体" panose="02010600030101010101" pitchFamily="2" charset="-122"/>
              <a:ea typeface="宋体" panose="02010600030101010101" pitchFamily="2" charset="-122"/>
            </a:endParaRPr>
          </a:p>
        </p:txBody>
      </p:sp>
      <p:graphicFrame>
        <p:nvGraphicFramePr>
          <p:cNvPr id="11" name="对象 10">
            <a:hlinkClick r:id="" action="ppaction://ole?verb="/>
          </p:cNvPr>
          <p:cNvGraphicFramePr>
            <a:graphicFrameLocks noChangeAspect="1"/>
          </p:cNvGraphicFramePr>
          <p:nvPr/>
        </p:nvGraphicFramePr>
        <p:xfrm>
          <a:off x="2930525" y="3572510"/>
          <a:ext cx="4762500" cy="588645"/>
        </p:xfrm>
        <a:graphic>
          <a:graphicData uri="http://schemas.openxmlformats.org/presentationml/2006/ole">
            <mc:AlternateContent xmlns:mc="http://schemas.openxmlformats.org/markup-compatibility/2006">
              <mc:Choice xmlns:v="urn:schemas-microsoft-com:vml" Requires="v">
                <p:oleObj spid="_x0000_s2051" name="" r:id="rId7" imgW="2260600" imgH="279400" progId="Equation.KSEE3">
                  <p:embed/>
                </p:oleObj>
              </mc:Choice>
              <mc:Fallback>
                <p:oleObj name="" r:id="rId7" imgW="2260600" imgH="279400" progId="Equation.KSEE3">
                  <p:embed/>
                  <p:pic>
                    <p:nvPicPr>
                      <p:cNvPr id="0" name="图片 2050"/>
                      <p:cNvPicPr/>
                      <p:nvPr/>
                    </p:nvPicPr>
                    <p:blipFill>
                      <a:blip r:embed="rId8"/>
                      <a:stretch>
                        <a:fillRect/>
                      </a:stretch>
                    </p:blipFill>
                    <p:spPr>
                      <a:xfrm>
                        <a:off x="2930525" y="3572510"/>
                        <a:ext cx="4762500" cy="588645"/>
                      </a:xfrm>
                      <a:prstGeom prst="rect">
                        <a:avLst/>
                      </a:prstGeom>
                    </p:spPr>
                  </p:pic>
                </p:oleObj>
              </mc:Fallback>
            </mc:AlternateContent>
          </a:graphicData>
        </a:graphic>
      </p:graphicFrame>
      <p:graphicFrame>
        <p:nvGraphicFramePr>
          <p:cNvPr id="14" name="对象 13">
            <a:hlinkClick r:id="" action="ppaction://ole?verb="/>
          </p:cNvPr>
          <p:cNvGraphicFramePr>
            <a:graphicFrameLocks noChangeAspect="1"/>
          </p:cNvGraphicFramePr>
          <p:nvPr/>
        </p:nvGraphicFramePr>
        <p:xfrm>
          <a:off x="1635125" y="4392295"/>
          <a:ext cx="3096895" cy="800100"/>
        </p:xfrm>
        <a:graphic>
          <a:graphicData uri="http://schemas.openxmlformats.org/presentationml/2006/ole">
            <mc:AlternateContent xmlns:mc="http://schemas.openxmlformats.org/markup-compatibility/2006">
              <mc:Choice xmlns:v="urn:schemas-microsoft-com:vml" Requires="v">
                <p:oleObj spid="_x0000_s3075" name="" r:id="rId9" imgW="1524000" imgH="393700" progId="Equation.KSEE3">
                  <p:embed/>
                </p:oleObj>
              </mc:Choice>
              <mc:Fallback>
                <p:oleObj name="" r:id="rId9" imgW="1524000" imgH="393700" progId="Equation.KSEE3">
                  <p:embed/>
                  <p:pic>
                    <p:nvPicPr>
                      <p:cNvPr id="0" name="图片 3074"/>
                      <p:cNvPicPr/>
                      <p:nvPr/>
                    </p:nvPicPr>
                    <p:blipFill>
                      <a:blip r:embed="rId10"/>
                      <a:stretch>
                        <a:fillRect/>
                      </a:stretch>
                    </p:blipFill>
                    <p:spPr>
                      <a:xfrm>
                        <a:off x="1635125" y="4392295"/>
                        <a:ext cx="3096895" cy="800100"/>
                      </a:xfrm>
                      <a:prstGeom prst="rect">
                        <a:avLst/>
                      </a:prstGeom>
                    </p:spPr>
                  </p:pic>
                </p:oleObj>
              </mc:Fallback>
            </mc:AlternateContent>
          </a:graphicData>
        </a:graphic>
      </p:graphicFrame>
      <p:graphicFrame>
        <p:nvGraphicFramePr>
          <p:cNvPr id="15" name="对象 14">
            <a:hlinkClick r:id="" action="ppaction://ole?verb="/>
          </p:cNvPr>
          <p:cNvGraphicFramePr>
            <a:graphicFrameLocks noChangeAspect="1"/>
          </p:cNvGraphicFramePr>
          <p:nvPr/>
        </p:nvGraphicFramePr>
        <p:xfrm>
          <a:off x="4732020" y="4419600"/>
          <a:ext cx="2139950" cy="781050"/>
        </p:xfrm>
        <a:graphic>
          <a:graphicData uri="http://schemas.openxmlformats.org/presentationml/2006/ole">
            <mc:AlternateContent xmlns:mc="http://schemas.openxmlformats.org/markup-compatibility/2006">
              <mc:Choice xmlns:v="urn:schemas-microsoft-com:vml" Requires="v">
                <p:oleObj spid="_x0000_s3076" name="" r:id="rId11" imgW="1079500" imgH="393700" progId="Equation.KSEE3">
                  <p:embed/>
                </p:oleObj>
              </mc:Choice>
              <mc:Fallback>
                <p:oleObj name="" r:id="rId11" imgW="1079500" imgH="393700" progId="Equation.KSEE3">
                  <p:embed/>
                  <p:pic>
                    <p:nvPicPr>
                      <p:cNvPr id="0" name="图片 3075"/>
                      <p:cNvPicPr/>
                      <p:nvPr/>
                    </p:nvPicPr>
                    <p:blipFill>
                      <a:blip r:embed="rId12"/>
                      <a:stretch>
                        <a:fillRect/>
                      </a:stretch>
                    </p:blipFill>
                    <p:spPr>
                      <a:xfrm>
                        <a:off x="4732020" y="4419600"/>
                        <a:ext cx="2139950" cy="781050"/>
                      </a:xfrm>
                      <a:prstGeom prst="rect">
                        <a:avLst/>
                      </a:prstGeom>
                    </p:spPr>
                  </p:pic>
                </p:oleObj>
              </mc:Fallback>
            </mc:AlternateContent>
          </a:graphicData>
        </a:graphic>
      </p:graphicFrame>
      <p:graphicFrame>
        <p:nvGraphicFramePr>
          <p:cNvPr id="16" name="对象 15">
            <a:hlinkClick r:id="" action="ppaction://ole?verb="/>
          </p:cNvPr>
          <p:cNvGraphicFramePr>
            <a:graphicFrameLocks noChangeAspect="1"/>
          </p:cNvGraphicFramePr>
          <p:nvPr/>
        </p:nvGraphicFramePr>
        <p:xfrm>
          <a:off x="2239010" y="5405755"/>
          <a:ext cx="2493010" cy="781050"/>
        </p:xfrm>
        <a:graphic>
          <a:graphicData uri="http://schemas.openxmlformats.org/presentationml/2006/ole">
            <mc:AlternateContent xmlns:mc="http://schemas.openxmlformats.org/markup-compatibility/2006">
              <mc:Choice xmlns:v="urn:schemas-microsoft-com:vml" Requires="v">
                <p:oleObj spid="_x0000_s2" name="" r:id="rId13" imgW="1257300" imgH="393700" progId="Equation.KSEE3">
                  <p:embed/>
                </p:oleObj>
              </mc:Choice>
              <mc:Fallback>
                <p:oleObj name="" r:id="rId13" imgW="1257300" imgH="393700" progId="Equation.KSEE3">
                  <p:embed/>
                  <p:pic>
                    <p:nvPicPr>
                      <p:cNvPr id="0" name="图片 3075"/>
                      <p:cNvPicPr/>
                      <p:nvPr/>
                    </p:nvPicPr>
                    <p:blipFill>
                      <a:blip r:embed="rId14"/>
                      <a:stretch>
                        <a:fillRect/>
                      </a:stretch>
                    </p:blipFill>
                    <p:spPr>
                      <a:xfrm>
                        <a:off x="2239010" y="5405755"/>
                        <a:ext cx="2493010" cy="781050"/>
                      </a:xfrm>
                      <a:prstGeom prst="rect">
                        <a:avLst/>
                      </a:prstGeom>
                    </p:spPr>
                  </p:pic>
                </p:oleObj>
              </mc:Fallback>
            </mc:AlternateContent>
          </a:graphicData>
        </a:graphic>
      </p:graphicFrame>
      <p:graphicFrame>
        <p:nvGraphicFramePr>
          <p:cNvPr id="17" name="对象 16">
            <a:hlinkClick r:id="" action="ppaction://ole?verb="/>
          </p:cNvPr>
          <p:cNvGraphicFramePr>
            <a:graphicFrameLocks noChangeAspect="1"/>
          </p:cNvGraphicFramePr>
          <p:nvPr/>
        </p:nvGraphicFramePr>
        <p:xfrm>
          <a:off x="4801870" y="5537200"/>
          <a:ext cx="2011045" cy="537845"/>
        </p:xfrm>
        <a:graphic>
          <a:graphicData uri="http://schemas.openxmlformats.org/presentationml/2006/ole">
            <mc:AlternateContent xmlns:mc="http://schemas.openxmlformats.org/markup-compatibility/2006">
              <mc:Choice xmlns:v="urn:schemas-microsoft-com:vml" Requires="v">
                <p:oleObj spid="_x0000_s3077" name="" r:id="rId15" imgW="977900" imgH="254000" progId="Equation.KSEE3">
                  <p:embed/>
                </p:oleObj>
              </mc:Choice>
              <mc:Fallback>
                <p:oleObj name="" r:id="rId15" imgW="977900" imgH="254000" progId="Equation.KSEE3">
                  <p:embed/>
                  <p:pic>
                    <p:nvPicPr>
                      <p:cNvPr id="0" name="图片 3076"/>
                      <p:cNvPicPr/>
                      <p:nvPr/>
                    </p:nvPicPr>
                    <p:blipFill>
                      <a:blip r:embed="rId16"/>
                      <a:stretch>
                        <a:fillRect/>
                      </a:stretch>
                    </p:blipFill>
                    <p:spPr>
                      <a:xfrm>
                        <a:off x="4801870" y="5537200"/>
                        <a:ext cx="2011045" cy="537845"/>
                      </a:xfrm>
                      <a:prstGeom prst="rect">
                        <a:avLst/>
                      </a:prstGeom>
                    </p:spPr>
                  </p:pic>
                </p:oleObj>
              </mc:Fallback>
            </mc:AlternateContent>
          </a:graphicData>
        </a:graphic>
      </p:graphicFrame>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9" presetClass="entr" presetSubtype="0" decel="10000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 calcmode="lin" valueType="num">
                                      <p:cBhvr>
                                        <p:cTn id="29" dur="500" fill="hold"/>
                                        <p:tgtEl>
                                          <p:spTgt spid="7"/>
                                        </p:tgtEl>
                                        <p:attrNameLst>
                                          <p:attrName>style.rotation</p:attrName>
                                        </p:attrNameLst>
                                      </p:cBhvr>
                                      <p:tavLst>
                                        <p:tav tm="0">
                                          <p:val>
                                            <p:fltVal val="360"/>
                                          </p:val>
                                        </p:tav>
                                        <p:tav tm="100000">
                                          <p:val>
                                            <p:fltVal val="0"/>
                                          </p:val>
                                        </p:tav>
                                      </p:tavLst>
                                    </p:anim>
                                    <p:animEffect transition="in" filter="fade">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p:tgtEl>
                                          <p:spTgt spid="11"/>
                                        </p:tgtEl>
                                        <p:attrNameLst>
                                          <p:attrName>ppt_y</p:attrName>
                                        </p:attrNameLst>
                                      </p:cBhvr>
                                      <p:tavLst>
                                        <p:tav tm="0">
                                          <p:val>
                                            <p:strVal val="#ppt_y+#ppt_h*1.125000"/>
                                          </p:val>
                                        </p:tav>
                                        <p:tav tm="100000">
                                          <p:val>
                                            <p:strVal val="#ppt_y"/>
                                          </p:val>
                                        </p:tav>
                                      </p:tavLst>
                                    </p:anim>
                                    <p:animEffect transition="in" filter="wipe(up)">
                                      <p:cBhvr>
                                        <p:cTn id="36" dur="500"/>
                                        <p:tgtEl>
                                          <p:spTgt spid="11"/>
                                        </p:tgtEl>
                                      </p:cBhvr>
                                    </p:animEffect>
                                  </p:childTnLst>
                                </p:cTn>
                              </p:par>
                              <p:par>
                                <p:cTn id="37" presetID="12" presetClass="entr" presetSubtype="4"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p:tgtEl>
                                          <p:spTgt spid="10"/>
                                        </p:tgtEl>
                                        <p:attrNameLst>
                                          <p:attrName>ppt_y</p:attrName>
                                        </p:attrNameLst>
                                      </p:cBhvr>
                                      <p:tavLst>
                                        <p:tav tm="0">
                                          <p:val>
                                            <p:strVal val="#ppt_y+#ppt_h*1.125000"/>
                                          </p:val>
                                        </p:tav>
                                        <p:tav tm="100000">
                                          <p:val>
                                            <p:strVal val="#ppt_y"/>
                                          </p:val>
                                        </p:tav>
                                      </p:tavLst>
                                    </p:anim>
                                    <p:animEffect transition="in" filter="wipe(up)">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5" presetClass="entr" presetSubtype="10" fill="hold"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checkerboard(across)">
                                      <p:cBhvr>
                                        <p:cTn id="45" dur="500"/>
                                        <p:tgtEl>
                                          <p:spTgt spid="14"/>
                                        </p:tgtEl>
                                      </p:cBhvr>
                                    </p:animEffect>
                                  </p:childTnLst>
                                </p:cTn>
                              </p:par>
                            </p:childTnLst>
                          </p:cTn>
                        </p:par>
                      </p:childTnLst>
                    </p:cTn>
                  </p:par>
                  <p:par>
                    <p:cTn id="46" fill="hold">
                      <p:stCondLst>
                        <p:cond delay="indefinite"/>
                      </p:stCondLst>
                      <p:childTnLst>
                        <p:par>
                          <p:cTn id="47" fill="hold">
                            <p:stCondLst>
                              <p:cond delay="0"/>
                            </p:stCondLst>
                            <p:childTnLst>
                              <p:par>
                                <p:cTn id="48" presetID="8" presetClass="entr" presetSubtype="16" fill="hold" nodeType="click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diamond(in)">
                                      <p:cBhvr>
                                        <p:cTn id="50" dur="2000"/>
                                        <p:tgtEl>
                                          <p:spTgt spid="15"/>
                                        </p:tgtEl>
                                      </p:cBhvr>
                                    </p:animEffect>
                                  </p:childTnLst>
                                </p:cTn>
                              </p:par>
                            </p:childTnLst>
                          </p:cTn>
                        </p:par>
                      </p:childTnLst>
                    </p:cTn>
                  </p:par>
                  <p:par>
                    <p:cTn id="51" fill="hold">
                      <p:stCondLst>
                        <p:cond delay="indefinite"/>
                      </p:stCondLst>
                      <p:childTnLst>
                        <p:par>
                          <p:cTn id="52" fill="hold">
                            <p:stCondLst>
                              <p:cond delay="0"/>
                            </p:stCondLst>
                            <p:childTnLst>
                              <p:par>
                                <p:cTn id="53" presetID="17" presetClass="entr" presetSubtype="10" fill="hold" nodeType="click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strVal val="#ppt_h"/>
                                          </p:val>
                                        </p:tav>
                                        <p:tav tm="100000">
                                          <p:val>
                                            <p:strVal val="#ppt_h"/>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nodeType="click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1000"/>
                                        <p:tgtEl>
                                          <p:spTgt spid="17"/>
                                        </p:tgtEl>
                                      </p:cBhvr>
                                    </p:animEffect>
                                    <p:anim calcmode="lin" valueType="num">
                                      <p:cBhvr>
                                        <p:cTn id="62" dur="1000" fill="hold"/>
                                        <p:tgtEl>
                                          <p:spTgt spid="17"/>
                                        </p:tgtEl>
                                        <p:attrNameLst>
                                          <p:attrName>ppt_x</p:attrName>
                                        </p:attrNameLst>
                                      </p:cBhvr>
                                      <p:tavLst>
                                        <p:tav tm="0">
                                          <p:val>
                                            <p:strVal val="#ppt_x"/>
                                          </p:val>
                                        </p:tav>
                                        <p:tav tm="100000">
                                          <p:val>
                                            <p:strVal val="#ppt_x"/>
                                          </p:val>
                                        </p:tav>
                                      </p:tavLst>
                                    </p:anim>
                                    <p:anim calcmode="lin" valueType="num">
                                      <p:cBhvr>
                                        <p:cTn id="6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0" grpId="0"/>
      <p:bldP spid="10" grpId="1"/>
    </p:bldLst>
  </p:timing>
</p:sld>
</file>

<file path=ppt/tags/tag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0.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11.xml><?xml version="1.0" encoding="utf-8"?>
<p:tagLst xmlns:p="http://schemas.openxmlformats.org/presentationml/2006/main">
  <p:tag name="KSO_WM_UNIT_TEXT_FILL_FORE_SCHEMECOLOR_INDEX_BRIGHTNESS" val="0.4"/>
  <p:tag name="KSO_WM_UNIT_TEXT_FILL_FORE_SCHEMECOLOR_INDEX" val="10"/>
  <p:tag name="KSO_WM_UNIT_TEXT_FILL_TYPE" val="1"/>
  <p:tag name="KSO_WM_DIAGRAM_VIRTUALLY_FRAME" val="{&quot;height&quot;:226.86783464566935,&quot;left&quot;:52.82881889763779,&quot;top&quot;:199.3005905511811,&quot;width&quot;:821.4571653543308}"/>
</p:tagLst>
</file>

<file path=ppt/tags/tag12.xml><?xml version="1.0" encoding="utf-8"?>
<p:tagLst xmlns:p="http://schemas.openxmlformats.org/presentationml/2006/main">
  <p:tag name="KSO_WM_UNIT_TEXT_FILL_FORE_SCHEMECOLOR_INDEX_BRIGHTNESS" val="0.4"/>
  <p:tag name="KSO_WM_UNIT_TEXT_FILL_FORE_SCHEMECOLOR_INDEX" val="10"/>
  <p:tag name="KSO_WM_UNIT_TEXT_FILL_TYPE" val="1"/>
  <p:tag name="KSO_WM_DIAGRAM_VIRTUALLY_FRAME" val="{&quot;height&quot;:226.86783464566935,&quot;left&quot;:52.82881889763779,&quot;top&quot;:199.3005905511811,&quot;width&quot;:821.4571653543308}"/>
</p:tagLst>
</file>

<file path=ppt/tags/tag13.xml><?xml version="1.0" encoding="utf-8"?>
<p:tagLst xmlns:p="http://schemas.openxmlformats.org/presentationml/2006/main">
  <p:tag name="KSO_WM_UNIT_TEXT_FILL_FORE_SCHEMECOLOR_INDEX_BRIGHTNESS" val="0.4"/>
  <p:tag name="KSO_WM_UNIT_TEXT_FILL_FORE_SCHEMECOLOR_INDEX" val="10"/>
  <p:tag name="KSO_WM_UNIT_TEXT_FILL_TYPE" val="1"/>
  <p:tag name="KSO_WM_DIAGRAM_VIRTUALLY_FRAME" val="{&quot;height&quot;:226.86783464566935,&quot;left&quot;:52.82881889763779,&quot;top&quot;:199.3005905511811,&quot;width&quot;:821.4571653543308}"/>
</p:tagLst>
</file>

<file path=ppt/tags/tag14.xml><?xml version="1.0" encoding="utf-8"?>
<p:tagLst xmlns:p="http://schemas.openxmlformats.org/presentationml/2006/main">
  <p:tag name="KSO_WM_UNIT_TEXT_FILL_FORE_SCHEMECOLOR_INDEX_BRIGHTNESS" val="0.4"/>
  <p:tag name="KSO_WM_UNIT_TEXT_FILL_FORE_SCHEMECOLOR_INDEX" val="10"/>
  <p:tag name="KSO_WM_UNIT_TEXT_FILL_TYPE" val="1"/>
  <p:tag name="KSO_WM_DIAGRAM_VIRTUALLY_FRAME" val="{&quot;height&quot;:226.86783464566935,&quot;left&quot;:52.82881889763779,&quot;top&quot;:199.3005905511811,&quot;width&quot;:821.4571653543308}"/>
</p:tagLst>
</file>

<file path=ppt/tags/tag15.xml><?xml version="1.0" encoding="utf-8"?>
<p:tagLst xmlns:p="http://schemas.openxmlformats.org/presentationml/2006/main">
  <p:tag name="PA" val="v5.1.0"/>
</p:tagLst>
</file>

<file path=ppt/tags/tag16.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7.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8.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9.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20.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2.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3.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4.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5.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6.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7.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8.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9.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30.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2.xml><?xml version="1.0" encoding="utf-8"?>
<p:tagLst xmlns:p="http://schemas.openxmlformats.org/presentationml/2006/main">
  <p:tag name="commondata" val="eyJoZGlkIjoiMDJiNWIzNzI3NmQ5Yjk5NGQ2ZmM1NjVmMTFmOGVkODcifQ=="/>
</p:tagLst>
</file>

<file path=ppt/tags/tag4.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5.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6.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7.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8.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9.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heme/theme1.xml><?xml version="1.0" encoding="utf-8"?>
<a:theme xmlns:a="http://schemas.openxmlformats.org/drawingml/2006/main" name="1_Office 主题​​">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944</Words>
  <Application>WPS 演示</Application>
  <PresentationFormat>宽屏</PresentationFormat>
  <Paragraphs>118</Paragraphs>
  <Slides>21</Slides>
  <Notes>0</Notes>
  <HiddenSlides>0</HiddenSlides>
  <MMClips>0</MMClips>
  <ScaleCrop>false</ScaleCrop>
  <HeadingPairs>
    <vt:vector size="8" baseType="variant">
      <vt:variant>
        <vt:lpstr>已用的字体</vt:lpstr>
      </vt:variant>
      <vt:variant>
        <vt:i4>12</vt:i4>
      </vt:variant>
      <vt:variant>
        <vt:lpstr>主题</vt:lpstr>
      </vt:variant>
      <vt:variant>
        <vt:i4>2</vt:i4>
      </vt:variant>
      <vt:variant>
        <vt:lpstr>嵌入 OLE 服务器</vt:lpstr>
      </vt:variant>
      <vt:variant>
        <vt:i4>56</vt:i4>
      </vt:variant>
      <vt:variant>
        <vt:lpstr>幻灯片标题</vt:lpstr>
      </vt:variant>
      <vt:variant>
        <vt:i4>21</vt:i4>
      </vt:variant>
    </vt:vector>
  </HeadingPairs>
  <TitlesOfParts>
    <vt:vector size="91" baseType="lpstr">
      <vt:lpstr>Arial</vt:lpstr>
      <vt:lpstr>宋体</vt:lpstr>
      <vt:lpstr>Wingdings</vt:lpstr>
      <vt:lpstr>思源黑体 CN Heavy</vt:lpstr>
      <vt:lpstr>黑体</vt:lpstr>
      <vt:lpstr>方正兰亭大黑_GBK</vt:lpstr>
      <vt:lpstr>Source Han Sans CN Bold</vt:lpstr>
      <vt:lpstr>思源黑体 CN Light</vt:lpstr>
      <vt:lpstr>Calibri</vt:lpstr>
      <vt:lpstr>思源黑体 CN</vt:lpstr>
      <vt:lpstr>微软雅黑</vt:lpstr>
      <vt:lpstr>Arial Unicode MS</vt:lpstr>
      <vt:lpstr>1_Office 主题​​</vt:lpstr>
      <vt:lpstr>2_Office 主题​​</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PC-Liq</dc:creator>
  <cp:lastModifiedBy>半夏时光</cp:lastModifiedBy>
  <cp:revision>65</cp:revision>
  <dcterms:created xsi:type="dcterms:W3CDTF">2023-11-08T11:26:00Z</dcterms:created>
  <dcterms:modified xsi:type="dcterms:W3CDTF">2024-09-19T07:31:37Z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4EBA5E931F2D289358704B650C8085F7_43</vt:lpwstr>
  </property>
  <property fmtid="{D5CDD505-2E9C-101B-9397-08002B2CF9AE}" pid="3" name="KSOProductBuildVer">
    <vt:lpwstr>2052-12.1.0.18276</vt:lpwstr>
  </property>
</Properties>
</file>