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28" r:id="rId3"/>
    <p:sldId id="329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4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96820" y="796290"/>
            <a:ext cx="7424420" cy="54311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30780" y="1099185"/>
            <a:ext cx="7348855" cy="536067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247390" y="1784350"/>
            <a:ext cx="2002155" cy="60452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3199765" y="1746885"/>
            <a:ext cx="1057910" cy="56642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 flipV="1">
            <a:off x="5442585" y="1746885"/>
            <a:ext cx="1129665" cy="56642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 flipV="1">
            <a:off x="6572250" y="1746885"/>
            <a:ext cx="1129665" cy="56642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4450715" y="1765300"/>
            <a:ext cx="3274060" cy="62357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 flipH="1">
            <a:off x="6957060" y="3896360"/>
            <a:ext cx="640080" cy="47117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 flipH="1">
            <a:off x="6957060" y="4481830"/>
            <a:ext cx="640080" cy="47117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 flipH="1">
            <a:off x="6957060" y="4953000"/>
            <a:ext cx="640080" cy="47117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 flipH="1">
            <a:off x="2660650" y="5893435"/>
            <a:ext cx="1790065" cy="4032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春天在哪里</a:t>
            </a:r>
            <a:endParaRPr 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</Words>
  <Application>WPS 演示</Application>
  <PresentationFormat>宽屏</PresentationFormat>
  <Paragraphs>8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204</cp:revision>
  <dcterms:created xsi:type="dcterms:W3CDTF">2019-06-19T02:08:00Z</dcterms:created>
  <dcterms:modified xsi:type="dcterms:W3CDTF">2025-02-13T07:45:01Z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