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3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5565" y="1644015"/>
            <a:ext cx="6960870" cy="3822700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 flipH="1">
            <a:off x="3901440" y="3533140"/>
            <a:ext cx="1092200" cy="6610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>
            <a:off x="4725670" y="3514090"/>
            <a:ext cx="814070" cy="6229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6808470" y="3686810"/>
            <a:ext cx="1216660" cy="4978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7345045" y="3658235"/>
            <a:ext cx="890905" cy="5168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>
            <a:off x="8025130" y="3658235"/>
            <a:ext cx="431165" cy="5556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380230" y="4966970"/>
            <a:ext cx="27051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65440" y="5077460"/>
            <a:ext cx="27051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7105" y="2243455"/>
            <a:ext cx="7380605" cy="23704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636510" y="3836670"/>
            <a:ext cx="28067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46670" y="4224655"/>
            <a:ext cx="27051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3180" y="2667635"/>
            <a:ext cx="7225030" cy="1752600"/>
          </a:xfrm>
          <a:prstGeom prst="rect">
            <a:avLst/>
          </a:prstGeom>
        </p:spPr>
      </p:pic>
      <p:sp>
        <p:nvSpPr>
          <p:cNvPr id="2" name="等腰三角形 1"/>
          <p:cNvSpPr/>
          <p:nvPr/>
        </p:nvSpPr>
        <p:spPr>
          <a:xfrm>
            <a:off x="331724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3642995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96875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294505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88442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522986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557530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592074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645160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6777355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710311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7428865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801878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8343265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8670290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8997315" y="4030980"/>
            <a:ext cx="325755" cy="30670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3155" y="2165350"/>
            <a:ext cx="7378700" cy="26231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88335" y="3609975"/>
            <a:ext cx="1886585" cy="306705"/>
          </a:xfrm>
          <a:prstGeom prst="rect">
            <a:avLst/>
          </a:prstGeom>
          <a:solidFill>
            <a:schemeClr val="accent4">
              <a:lumMod val="75000"/>
              <a:alpha val="4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88335" y="3916680"/>
            <a:ext cx="1886585" cy="306705"/>
          </a:xfrm>
          <a:prstGeom prst="rect">
            <a:avLst/>
          </a:prstGeom>
          <a:solidFill>
            <a:srgbClr val="FFFF00">
              <a:alpha val="42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2245" y="3609975"/>
            <a:ext cx="639445" cy="614045"/>
          </a:xfrm>
          <a:prstGeom prst="rect">
            <a:avLst/>
          </a:prstGeom>
          <a:solidFill>
            <a:schemeClr val="accent4">
              <a:lumMod val="75000"/>
              <a:alpha val="4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1690" y="3609340"/>
            <a:ext cx="619125" cy="614045"/>
          </a:xfrm>
          <a:prstGeom prst="rect">
            <a:avLst/>
          </a:prstGeom>
          <a:solidFill>
            <a:srgbClr val="FFFF00">
              <a:alpha val="42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0815" y="3609975"/>
            <a:ext cx="639445" cy="614045"/>
          </a:xfrm>
          <a:prstGeom prst="rect">
            <a:avLst/>
          </a:prstGeom>
          <a:solidFill>
            <a:srgbClr val="00B0F0">
              <a:alpha val="42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47585" y="3609340"/>
            <a:ext cx="953770" cy="306705"/>
          </a:xfrm>
          <a:prstGeom prst="rect">
            <a:avLst/>
          </a:prstGeom>
          <a:solidFill>
            <a:schemeClr val="accent4">
              <a:lumMod val="75000"/>
              <a:alpha val="4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1355" y="3609340"/>
            <a:ext cx="953770" cy="306705"/>
          </a:xfrm>
          <a:prstGeom prst="rect">
            <a:avLst/>
          </a:prstGeom>
          <a:solidFill>
            <a:srgbClr val="FFC000">
              <a:alpha val="42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47585" y="3917315"/>
            <a:ext cx="953770" cy="306705"/>
          </a:xfrm>
          <a:prstGeom prst="rect">
            <a:avLst/>
          </a:prstGeom>
          <a:solidFill>
            <a:srgbClr val="FFFF00">
              <a:alpha val="42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01355" y="3916045"/>
            <a:ext cx="953770" cy="306705"/>
          </a:xfrm>
          <a:prstGeom prst="rect">
            <a:avLst/>
          </a:prstGeom>
          <a:solidFill>
            <a:srgbClr val="00B0F0">
              <a:alpha val="42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86225" y="4262755"/>
            <a:ext cx="28067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86170" y="4262755"/>
            <a:ext cx="33464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81035" y="4252595"/>
            <a:ext cx="28067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2025-02-13T09:56:54Z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8123E670FA2F43DBBF4FD453221DACF5_13</vt:lpwstr>
  </property>
</Properties>
</file>