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8"/>
        <p:guide pos="381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6715" y="1964690"/>
            <a:ext cx="6241415" cy="28994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060825" y="32416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058920" y="36036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070350" y="39649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060825" y="4318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7030" y="2292985"/>
            <a:ext cx="6339840" cy="23304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740785" y="29686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蓝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天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027930" y="29686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掏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出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325235" y="29781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采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摘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604125" y="29686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比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赛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740785" y="39725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回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989830" y="39916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浓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绿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303010" y="39916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望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600950" y="39820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祖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先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6865" y="2452370"/>
            <a:ext cx="6330315" cy="19329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255010" y="27120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摘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872990" y="27012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采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500495" y="27095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261360" y="30905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赏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873625" y="31013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500495" y="30905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3477260" y="3851910"/>
            <a:ext cx="133794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吹气球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404485" y="3858260"/>
            <a:ext cx="1398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捉小鱼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7579360" y="38582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吹泡泡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3865" y="2038985"/>
            <a:ext cx="6193790" cy="27108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5449570" y="26498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滴答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326505" y="26498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滴答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571490" y="30556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叽叽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589395" y="30664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叽叽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728085" y="38373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大树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720465" y="42360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蓝天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097780" y="42360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白云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8120" y="1219835"/>
            <a:ext cx="6657340" cy="43986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5881370" y="48374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7650" y="1805305"/>
            <a:ext cx="6588125" cy="32086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6311265" y="16776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猜测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798445" y="27438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339715" y="4119880"/>
            <a:ext cx="214439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这条小河里捉鱼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614795" y="4096385"/>
            <a:ext cx="32778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看水中倒映的蓝天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274185" y="4471035"/>
            <a:ext cx="265239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那片夜空下数星星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431280" y="4438650"/>
            <a:ext cx="304736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看着北极星思考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6380" y="2259330"/>
            <a:ext cx="6618605" cy="2320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721225" y="3780790"/>
            <a:ext cx="31902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10000"/>
              </a:lnSpc>
            </a:pP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保护森林，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人人有责。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森林防火，你我有责。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</Words>
  <Application>WPS 演示</Application>
  <PresentationFormat>宽屏</PresentationFormat>
  <Paragraphs>72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2025-02-14T07:25:42Z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FD2AF93D8F934AD38135853DF6BE1FA3_13</vt:lpwstr>
  </property>
</Properties>
</file>