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91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8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4755"/>
            <a:ext cx="10969625" cy="4027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88810" y="29083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54710"/>
            <a:ext cx="10968990" cy="4779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27315" y="1349375"/>
            <a:ext cx="133985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2535" y="5177790"/>
            <a:ext cx="2757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遨游书海的一盏指明灯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6140" y="5177790"/>
            <a:ext cx="38531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通往求学路上的一把金钥匙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51210" cy="3051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6670" y="389382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670" y="34950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4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6670" y="30365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6670" y="25781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6670" y="21196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5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819785"/>
            <a:ext cx="10967085" cy="3823335"/>
          </a:xfrm>
          <a:prstGeom prst="rect">
            <a:avLst/>
          </a:prstGeom>
        </p:spPr>
      </p:pic>
      <p:pic>
        <p:nvPicPr>
          <p:cNvPr id="5" name="图片 4" descr="8-6-1_0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915" y="4714240"/>
            <a:ext cx="10987405" cy="1535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56398" y="5734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险劲生动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0760" y="4449445"/>
            <a:ext cx="1076960" cy="678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(初唐)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45233" y="5213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平正端庄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10033" y="47288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楷书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727710"/>
            <a:ext cx="7641590" cy="5902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88785" y="3171190"/>
            <a:ext cx="1147445" cy="4108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枉费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1535" y="5109845"/>
            <a:ext cx="7714615" cy="8680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只有不断学习、 更新和发展，汲取新的知识，像不断有源头活水注入塘中那样，才能使内心澄明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6360" y="4168140"/>
            <a:ext cx="11671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5030" y="4168140"/>
            <a:ext cx="7270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朱熹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34230" y="4177030"/>
            <a:ext cx="5969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0465" y="4872355"/>
            <a:ext cx="13500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0670" y="4535805"/>
            <a:ext cx="135001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84500" y="4545965"/>
            <a:ext cx="7473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口到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5195" y="4545965"/>
            <a:ext cx="82169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眼到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33908" y="2872740"/>
            <a:ext cx="1265555" cy="4108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一毛轻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24798" y="591629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春水生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68353" y="557657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33908" y="257238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春水生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74808" y="3507740"/>
            <a:ext cx="1265555" cy="4108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活水来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4230" y="5916295"/>
            <a:ext cx="1266190" cy="400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一毛轻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74808" y="324485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清如许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32163" y="290766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天光云影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74808" y="257048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一鉴开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88785" y="3582035"/>
            <a:ext cx="1020445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中流 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-152400" y="53740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0" grpId="0"/>
      <p:bldP spid="18" grpId="0"/>
      <p:bldP spid="17" grpId="0"/>
      <p:bldP spid="14" grpId="0"/>
      <p:bldP spid="5" grpId="0"/>
      <p:bldP spid="23" grpId="0"/>
      <p:bldP spid="9" grpId="0"/>
      <p:bldP spid="8" grpId="0"/>
      <p:bldP spid="7" grpId="0"/>
      <p:bldP spid="13" grpId="0"/>
      <p:bldP spid="12" grpId="0"/>
      <p:bldP spid="11" grpId="0"/>
      <p:bldP spid="10" grpId="0"/>
      <p:bldP spid="6" grpId="0"/>
      <p:bldP spid="16" grpId="0"/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1605" y="724535"/>
            <a:ext cx="9362440" cy="5614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28185" y="5238115"/>
            <a:ext cx="62464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3.聪明、勇敢。为了主持正义，汤姆揭发了印第安 ·乔伊的丑陋面目，解救了波特。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0845" y="4761230"/>
            <a:ext cx="17379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《汤姆 ·索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亚历险记》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2575" y="4915535"/>
            <a:ext cx="14719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汤姆·索亚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8185" y="4616450"/>
            <a:ext cx="624586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2.富有同情心，对现实环境 持反感态度，一心想要冲出村庄，去当绿林好汉，过行侠仗义的生活。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8185" y="4279265"/>
            <a:ext cx="2882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1.调皮 捣蛋，心眼儿多。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1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WPS 演示</Application>
  <PresentationFormat>宽屏</PresentationFormat>
  <Paragraphs>78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2024-08-29T08:02:02Z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