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76" r:id="rId3"/>
  </p:sldIdLst>
  <p:sldSz cx="12192000" cy="6858000"/>
  <p:notesSz cx="6858000" cy="9144000"/>
  <p:custDataLst>
    <p:tags r:id="rId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6" userDrawn="1">
          <p15:clr>
            <a:srgbClr val="A4A3A4"/>
          </p15:clr>
        </p15:guide>
        <p15:guide id="2" pos="38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308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6"/>
        <p:guide pos="38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63.xml"/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10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8715" y="0"/>
            <a:ext cx="4814570" cy="68580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9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WPS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176</cp:revision>
  <dcterms:created xsi:type="dcterms:W3CDTF">2019-06-19T02:08:00Z</dcterms:created>
  <dcterms:modified xsi:type="dcterms:W3CDTF">2025-02-25T23:57:18Z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0019029A081447F9893CFB988F94F4D5_13</vt:lpwstr>
  </property>
</Properties>
</file>