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3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10"/>
        <p:guide pos="390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760095"/>
            <a:ext cx="9981565" cy="54895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51465" y="4089400"/>
            <a:ext cx="4635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51465" y="2830830"/>
            <a:ext cx="631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√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51465" y="3229610"/>
            <a:ext cx="631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√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51465" y="5850890"/>
            <a:ext cx="631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√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51465" y="4907280"/>
            <a:ext cx="463550" cy="4406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9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165" y="765175"/>
            <a:ext cx="10306685" cy="5483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36255" y="5678170"/>
            <a:ext cx="5232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E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36255" y="51549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ABD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36255" y="46316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ADF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36255" y="358521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CF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36255" y="410845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ADF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737870"/>
            <a:ext cx="10944225" cy="4785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74783" y="30924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诡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75100" y="265557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5403" y="30924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得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61185" y="2655570"/>
            <a:ext cx="1875155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采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34480" y="4051300"/>
            <a:ext cx="15240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②④⑥⑧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98940" y="3092450"/>
            <a:ext cx="1737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处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77070" y="2655570"/>
            <a:ext cx="16236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34480" y="3092450"/>
            <a:ext cx="1699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臭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11060" y="2625090"/>
            <a:ext cx="14820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闻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80348" y="40513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①③⑤⑦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28200" y="3583305"/>
            <a:ext cx="8782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78258" y="35598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相同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75280" y="5010150"/>
            <a:ext cx="4489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  <p:bldP spid="13" grpId="0"/>
      <p:bldP spid="12" grpId="0"/>
      <p:bldP spid="11" grpId="0"/>
      <p:bldP spid="10" grpId="0"/>
      <p:bldP spid="16" grpId="0"/>
      <p:bldP spid="15" grpId="0"/>
      <p:bldP spid="14" grpId="0"/>
      <p:bldP spid="9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0" y="697230"/>
            <a:ext cx="10309225" cy="5552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89955" y="4986020"/>
            <a:ext cx="2741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①③⑥⑫⑬</a:t>
            </a:r>
            <a:r>
              <a:rPr lang="zh-CN" altLang="en-US" sz="2000" kern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⑭⑮⑯</a:t>
            </a:r>
            <a:endParaRPr lang="zh-CN" altLang="en-US" sz="20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4083" y="39395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3065" y="2647950"/>
            <a:ext cx="1266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路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06245" y="2647950"/>
            <a:ext cx="1265555" cy="4394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71888" y="16173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5348" y="11607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06245" y="5905500"/>
            <a:ext cx="9544685" cy="8070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我们有幸生活在一个国泰民安的太平盛世，但也要牢记国家曾经遭受的屈辱历史，发愤图强，让祖国更加强大。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37828" y="762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06245" y="3087370"/>
            <a:ext cx="1562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733280" y="2647950"/>
            <a:ext cx="14255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民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08203" y="26479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遍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野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25280" y="3078480"/>
            <a:ext cx="15087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丰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84340" y="3087370"/>
            <a:ext cx="1584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太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03065" y="3078480"/>
            <a:ext cx="18592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兵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97700" y="3526790"/>
            <a:ext cx="16757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24083" y="35090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72590" y="3533140"/>
            <a:ext cx="1998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72590" y="3937000"/>
            <a:ext cx="15125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流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43720" y="3509010"/>
            <a:ext cx="2027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89955" y="4539615"/>
            <a:ext cx="2705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②④⑤⑦⑧⑨⑩⑪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25280" y="3939540"/>
            <a:ext cx="25380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内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57035" y="3925570"/>
            <a:ext cx="18103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民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9" grpId="0"/>
      <p:bldP spid="8" grpId="0"/>
      <p:bldP spid="7" grpId="0"/>
      <p:bldP spid="15" grpId="0"/>
      <p:bldP spid="14" grpId="0"/>
      <p:bldP spid="13" grpId="0"/>
      <p:bldP spid="18" grpId="0"/>
      <p:bldP spid="17" grpId="0"/>
      <p:bldP spid="16" grpId="0"/>
      <p:bldP spid="21" grpId="0"/>
      <p:bldP spid="20" grpId="0"/>
      <p:bldP spid="19" grpId="0"/>
      <p:bldP spid="23" grpId="0"/>
      <p:bldP spid="22" grpId="0"/>
      <p:bldP spid="6" grpId="0"/>
      <p:bldP spid="26" grpId="0"/>
      <p:bldP spid="25" grpId="0"/>
      <p:bldP spid="24" grpId="0"/>
      <p:bldP spid="5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205" y="773430"/>
            <a:ext cx="10435590" cy="53187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12265" y="1650365"/>
            <a:ext cx="37020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62880" y="1217295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4120" y="1217295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42100" y="2118995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60775" y="210820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49920" y="1217295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72635" y="2118360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17005" y="1216660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99735" y="2118360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38140" y="2531745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03235" y="2115185"/>
            <a:ext cx="37020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84625" y="253238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59475" y="342900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95895" y="2531745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97365" y="342900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58900" y="387604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93055" y="387604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70580" y="5170170"/>
            <a:ext cx="383540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8745" y="562102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8165" y="429514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42530" y="429514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509885" y="5189220"/>
            <a:ext cx="37020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33460" y="5628005"/>
            <a:ext cx="37020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127375" y="4756785"/>
            <a:ext cx="37020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92565" y="3876040"/>
            <a:ext cx="37020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67935" y="3004185"/>
            <a:ext cx="37020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13280" y="2997200"/>
            <a:ext cx="38354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159125" y="3429000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343015" y="2532380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657475" y="4295140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99685" y="5633085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004560" y="5633085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204075" y="5633085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347335" y="5170170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25005" y="5170170"/>
            <a:ext cx="39052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473440" y="3429000"/>
            <a:ext cx="37020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234180" y="3868420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558540" y="3868420"/>
            <a:ext cx="37020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642100" y="4294505"/>
            <a:ext cx="3384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8" grpId="0"/>
      <p:bldP spid="16" grpId="0"/>
      <p:bldP spid="6" grpId="0"/>
      <p:bldP spid="15" grpId="0"/>
      <p:bldP spid="17" grpId="0"/>
      <p:bldP spid="19" grpId="0"/>
      <p:bldP spid="14" grpId="0"/>
      <p:bldP spid="21" grpId="0"/>
      <p:bldP spid="24" grpId="0"/>
      <p:bldP spid="20" grpId="0"/>
      <p:bldP spid="44" grpId="0"/>
      <p:bldP spid="26" grpId="0"/>
      <p:bldP spid="42" grpId="0"/>
      <p:bldP spid="39" grpId="0"/>
      <p:bldP spid="43" grpId="0"/>
      <p:bldP spid="25" grpId="0"/>
      <p:bldP spid="52" grpId="0"/>
      <p:bldP spid="27" grpId="0"/>
      <p:bldP spid="28" grpId="0"/>
      <p:bldP spid="54" grpId="0"/>
      <p:bldP spid="53" grpId="0"/>
      <p:bldP spid="30" grpId="0"/>
      <p:bldP spid="38" grpId="0"/>
      <p:bldP spid="45" grpId="0"/>
      <p:bldP spid="33" grpId="0"/>
      <p:bldP spid="55" grpId="0"/>
      <p:bldP spid="34" grpId="0"/>
      <p:bldP spid="37" grpId="0"/>
      <p:bldP spid="31" grpId="0"/>
      <p:bldP spid="49" grpId="0"/>
      <p:bldP spid="50" grpId="0"/>
      <p:bldP spid="35" grpId="0"/>
      <p:bldP spid="32" grpId="0"/>
      <p:bldP spid="46" grpId="0"/>
      <p:bldP spid="47" grpId="0"/>
      <p:bldP spid="48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838835"/>
            <a:ext cx="10969625" cy="4893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73403" y="28587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6790" y="2858770"/>
            <a:ext cx="3220085" cy="56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50000"/>
                    <a:lumOff val="50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p>
            <a:r>
              <a: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死去元知万事空，</a:t>
            </a:r>
            <a:endParaRPr lang="zh-CN" altLang="en-US" sz="2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8540" y="3435985"/>
            <a:ext cx="2685415" cy="611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但悲不见九州同。</a:t>
            </a:r>
            <a:endParaRPr lang="zh-CN" altLang="en-US" sz="2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73300" y="3924300"/>
            <a:ext cx="268541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王师北定中原日，</a:t>
            </a:r>
            <a:endParaRPr lang="zh-CN" altLang="en-US" sz="2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600"/>
          </a:p>
        </p:txBody>
      </p:sp>
      <p:sp>
        <p:nvSpPr>
          <p:cNvPr id="10" name="文本框 9"/>
          <p:cNvSpPr txBox="1"/>
          <p:nvPr/>
        </p:nvSpPr>
        <p:spPr>
          <a:xfrm>
            <a:off x="2288540" y="4458335"/>
            <a:ext cx="266954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家祭无忘告乃翁。</a:t>
            </a:r>
            <a:endParaRPr lang="zh-CN" altLang="en-US" sz="260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WPS 演示</Application>
  <PresentationFormat>宽屏</PresentationFormat>
  <Paragraphs>183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171</cp:revision>
  <dcterms:created xsi:type="dcterms:W3CDTF">2019-06-19T02:08:00Z</dcterms:created>
  <dcterms:modified xsi:type="dcterms:W3CDTF">2024-08-28T12:24:04Z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