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2" r:id="rId3"/>
    <p:sldId id="273" r:id="rId4"/>
    <p:sldId id="274" r:id="rId5"/>
    <p:sldId id="27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8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9590" y="1024255"/>
            <a:ext cx="8783955" cy="40735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95955" y="4634230"/>
            <a:ext cx="14465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37   </a:t>
            </a:r>
            <a:r>
              <a:rPr lang="en-US" altLang="zh-CN" sz="20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&lt;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40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97220" y="4625340"/>
            <a:ext cx="14465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54   </a:t>
            </a:r>
            <a:r>
              <a:rPr lang="en-US" altLang="zh-CN" sz="20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&gt;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45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00695" y="4643120"/>
            <a:ext cx="31756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   </a:t>
            </a:r>
            <a:r>
              <a:rPr lang="en-US" altLang="zh-CN" sz="20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&gt;</a:t>
            </a:r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23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255" y="1689735"/>
            <a:ext cx="9507220" cy="266446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3250565" y="1953895"/>
            <a:ext cx="567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35 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918075" y="1953895"/>
            <a:ext cx="567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55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163945" y="1953895"/>
            <a:ext cx="567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70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584565" y="1953895"/>
            <a:ext cx="567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3187065" y="2985135"/>
            <a:ext cx="567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&gt;</a:t>
            </a:r>
            <a:endParaRPr lang="en-US" altLang="zh-CN" sz="20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5649595" y="2985135"/>
            <a:ext cx="567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&lt;</a:t>
            </a:r>
            <a:endParaRPr lang="en-US" altLang="zh-CN" sz="20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8293735" y="2994025"/>
            <a:ext cx="5676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&gt;</a:t>
            </a:r>
            <a:endParaRPr lang="en-US" altLang="zh-CN" sz="20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5751830" y="3504565"/>
            <a:ext cx="3613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75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80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85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90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95</a:t>
            </a:r>
            <a:r>
              <a:rPr lang="zh-CN" altLang="en-US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、</a:t>
            </a:r>
            <a:r>
              <a:rPr lang="en-US" altLang="zh-CN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endParaRPr lang="en-US" altLang="zh-CN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3042920" y="3966845"/>
            <a:ext cx="3613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35、40、45、50</a:t>
            </a:r>
            <a:endParaRPr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7921625" y="3952875"/>
            <a:ext cx="36137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70、75、80、85、90</a:t>
            </a:r>
            <a:endParaRPr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2710" y="1624965"/>
            <a:ext cx="9466580" cy="347408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8405495" y="4006215"/>
            <a:ext cx="16681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20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sz="20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477385" y="4490085"/>
            <a:ext cx="16681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良好</a:t>
            </a:r>
            <a:endParaRPr 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7371080" y="4490085"/>
            <a:ext cx="16681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优秀</a:t>
            </a:r>
            <a:endParaRPr 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2390" y="1741805"/>
            <a:ext cx="9292590" cy="289877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913880" y="3057525"/>
            <a:ext cx="16681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zh-CN" sz="20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115300" y="4052570"/>
            <a:ext cx="16681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000" b="1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zh-CN" sz="2000" b="1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</Words>
  <Application>WPS 演示</Application>
  <PresentationFormat>宽屏</PresentationFormat>
  <Paragraphs>36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176</cp:revision>
  <dcterms:created xsi:type="dcterms:W3CDTF">2019-06-19T02:08:00Z</dcterms:created>
  <dcterms:modified xsi:type="dcterms:W3CDTF">2025-02-27T08:44:14Z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0019029A081447F9893CFB988F94F4D5_13</vt:lpwstr>
  </property>
</Properties>
</file>