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34" r:id="rId3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1" userDrawn="1">
          <p15:clr>
            <a:srgbClr val="A4A3A4"/>
          </p15:clr>
        </p15:guide>
        <p15:guide id="2" pos="39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301"/>
        <p:guide pos="393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/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/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/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/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/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/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pitchFamily="2" charset="2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4-3_01"/>
          <p:cNvPicPr>
            <a:picLocks noChangeAspect="1"/>
          </p:cNvPicPr>
          <p:nvPr/>
        </p:nvPicPr>
        <p:blipFill>
          <a:blip r:embed="rId1"/>
          <a:srcRect l="8838" t="21595"/>
          <a:stretch>
            <a:fillRect/>
          </a:stretch>
        </p:blipFill>
        <p:spPr>
          <a:xfrm>
            <a:off x="5958205" y="1114425"/>
            <a:ext cx="6233795" cy="5217795"/>
          </a:xfrm>
          <a:prstGeom prst="rect">
            <a:avLst/>
          </a:prstGeom>
        </p:spPr>
      </p:pic>
      <p:pic>
        <p:nvPicPr>
          <p:cNvPr id="2" name="图片 1" descr="4-3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20" y="720725"/>
            <a:ext cx="6015355" cy="4818380"/>
          </a:xfrm>
          <a:prstGeom prst="rect">
            <a:avLst/>
          </a:prstGeom>
        </p:spPr>
      </p:pic>
      <p:pic>
        <p:nvPicPr>
          <p:cNvPr id="4" name="图片 3" descr="4-3_01"/>
          <p:cNvPicPr>
            <a:picLocks noChangeAspect="1"/>
          </p:cNvPicPr>
          <p:nvPr/>
        </p:nvPicPr>
        <p:blipFill>
          <a:blip r:embed="rId1"/>
          <a:srcRect l="10589" t="-7" r="880" b="79993"/>
          <a:stretch>
            <a:fillRect/>
          </a:stretch>
        </p:blipFill>
        <p:spPr>
          <a:xfrm>
            <a:off x="614045" y="5619115"/>
            <a:ext cx="5523230" cy="9220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039475" y="1353185"/>
            <a:ext cx="1317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非党员王二虎，坚决参加救援</a:t>
            </a:r>
            <a:endParaRPr lang="zh-CN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36995" y="1659255"/>
            <a:ext cx="32626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奋战一天一夜，救出被困乡亲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救人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85940" y="2686685"/>
            <a:ext cx="5107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一笔带过，突出了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人物形象和文章主旨。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详写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点兵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”,</a:t>
            </a: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突出了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王二虎的坚定信心、临危不惧和舍己救人的高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尚品质，同时照应文章题目</a:t>
            </a:r>
            <a:endParaRPr lang="en-US" altLang="zh-CN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78240" y="3166110"/>
            <a:ext cx="6299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动作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16675" y="3514725"/>
            <a:ext cx="563880" cy="3022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BC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26880" y="4862195"/>
            <a:ext cx="6299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环境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88095" y="5158740"/>
            <a:ext cx="3303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写出了雨，渲染了紧张的气氛，推动情节发展，为下文作铺垫</a:t>
            </a:r>
            <a:endParaRPr lang="zh-CN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78140" y="5911215"/>
            <a:ext cx="7994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不可以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086340" y="5539105"/>
            <a:ext cx="20377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王二虎的牺牲是一个悲</a:t>
            </a:r>
            <a:r>
              <a:rPr lang="en-US" altLang="zh-CN" sz="1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剧性结尾，这个结尾出人意料又合乎情理，和前</a:t>
            </a:r>
            <a:r>
              <a:rPr lang="en-US" altLang="zh-CN" sz="1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文相互呼应，读来令人感动，令人回味，有极大的感染力</a:t>
            </a:r>
            <a:endParaRPr lang="zh-CN" altLang="en-US" sz="1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1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</Words>
  <Application>WPS 演示</Application>
  <PresentationFormat>宽屏</PresentationFormat>
  <Paragraphs>19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方正大黑体_GBK</vt:lpstr>
      <vt:lpstr>黑体</vt:lpstr>
      <vt:lpstr>微软雅黑</vt:lpstr>
      <vt:lpstr>Arial Unicode MS</vt:lpstr>
      <vt:lpstr>Calibri</vt:lpstr>
      <vt:lpstr>Times New Roman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180</cp:revision>
  <dcterms:created xsi:type="dcterms:W3CDTF">1900-01-01T00:00:00Z</dcterms:created>
  <dcterms:modified xsi:type="dcterms:W3CDTF">2025-02-07T06:40:34Z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7A2CFA71B8279663D25BA4672BC66C34_33</vt:lpwstr>
  </property>
</Properties>
</file>