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  <p:sldId id="293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5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79195"/>
            <a:ext cx="10968990" cy="40481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97370" y="4755515"/>
            <a:ext cx="1224915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63495" y="4755515"/>
            <a:ext cx="1265555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捡起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11765" y="3397250"/>
            <a:ext cx="1265555" cy="3403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糕饼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18250" y="3397250"/>
            <a:ext cx="1265555" cy="3695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外婆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44495" y="3397250"/>
            <a:ext cx="1256030" cy="3403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懂事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57695" y="4293235"/>
            <a:ext cx="1164590" cy="3810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喝茶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844405" y="3840480"/>
            <a:ext cx="700405" cy="4349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沉浸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60570" y="3840480"/>
            <a:ext cx="1264920" cy="4349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木兰</a:t>
            </a:r>
            <a:endParaRPr lang="en-US" altLang="zh-CN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12" grpId="0"/>
      <p:bldP spid="11" grpId="0"/>
      <p:bldP spid="10" grpId="0"/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33830"/>
            <a:ext cx="10937240" cy="14090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013315" y="2344420"/>
            <a:ext cx="10191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节俭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21570" y="1868805"/>
            <a:ext cx="11950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捡起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00128" y="186880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桂花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97668" y="23444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抵抗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97668" y="186880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杭州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49488" y="23444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萝卜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49488" y="186880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箩筐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65453" y="23444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入侵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60373" y="186880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浸泡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17908" y="23444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挂号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0" grpId="0"/>
      <p:bldP spid="9" grpId="0"/>
      <p:bldP spid="8" grpId="0"/>
      <p:bldP spid="7" grpId="0"/>
      <p:bldP spid="14" grpId="0"/>
      <p:bldP spid="13" grpId="0"/>
      <p:bldP spid="12" grpId="0"/>
      <p:bldP spid="6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_02"/>
          <p:cNvPicPr>
            <a:picLocks noChangeAspect="1"/>
          </p:cNvPicPr>
          <p:nvPr/>
        </p:nvPicPr>
        <p:blipFill>
          <a:blip r:embed="rId1"/>
          <a:srcRect r="4995"/>
          <a:stretch>
            <a:fillRect/>
          </a:stretch>
        </p:blipFill>
        <p:spPr>
          <a:xfrm>
            <a:off x="608330" y="1197610"/>
            <a:ext cx="11027410" cy="40532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272145" y="4776470"/>
            <a:ext cx="5664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61100" y="4277360"/>
            <a:ext cx="5664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 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82105" y="3781425"/>
            <a:ext cx="12465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C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14510" y="3294380"/>
            <a:ext cx="6432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D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992505"/>
            <a:ext cx="10968990" cy="41109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43400" y="4173855"/>
            <a:ext cx="5289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6635" y="2336165"/>
            <a:ext cx="1213485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B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1018520" cy="21780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530975" y="2603500"/>
            <a:ext cx="8305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思</a:t>
            </a: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35170" y="2603500"/>
            <a:ext cx="5607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摇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72500" y="2379980"/>
            <a:ext cx="21151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浓浓的思乡情愁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220" y="789305"/>
            <a:ext cx="10337165" cy="5460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1020" y="742950"/>
            <a:ext cx="8438515" cy="58159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10385" y="5670550"/>
            <a:ext cx="8268335" cy="7632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那一朵朵金黄的花儿就像小精灵似的，洋洋洒洒，落在我的头上、肩上，好像整个世界都下起了桂花雨一样。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52055" y="3174365"/>
            <a:ext cx="27597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像雨一样纷纷扬扬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72120" y="1239520"/>
            <a:ext cx="21767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迫切的期待之情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21910" y="1239520"/>
            <a:ext cx="30613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妈，怎么还不摇桂花呢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?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66440" y="1239520"/>
            <a:ext cx="16230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缠着母亲问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72120" y="2466340"/>
            <a:ext cx="23425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兴奋、喜悦之情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46040" y="2454275"/>
            <a:ext cx="2406650" cy="6007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啊!真像下雨，好香的雨呀! </a:t>
            </a:r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18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66440" y="2454910"/>
            <a:ext cx="187960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抱着桂花树，使劲地摇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00885" y="3573145"/>
            <a:ext cx="1917065" cy="3429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落在人们身上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80150" y="3916045"/>
            <a:ext cx="510540" cy="4546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B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90678" y="35731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热烈气氛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12" grpId="0"/>
      <p:bldP spid="11" grpId="0"/>
      <p:bldP spid="10" grpId="0"/>
      <p:bldP spid="6" grpId="0"/>
      <p:bldP spid="13" grpId="0"/>
      <p:bldP spid="16" grpId="0"/>
      <p:bldP spid="15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49940" cy="324675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902460" y="3884295"/>
            <a:ext cx="7848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明月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50285" y="3429000"/>
            <a:ext cx="13315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婵娟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61435" y="2926715"/>
            <a:ext cx="7651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茱萸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22005" y="3884295"/>
            <a:ext cx="5683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月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61488" y="34290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家书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292398" y="29267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玉壶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14" grpId="0"/>
      <p:bldP spid="9" grpId="0"/>
      <p:bldP spid="8" grpId="0"/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</Words>
  <Application>WPS 演示</Application>
  <PresentationFormat>宽屏</PresentationFormat>
  <Paragraphs>89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2024-08-22T02:39:52Z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