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3"/>
    <p:sldId id="281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8275" y="1223010"/>
            <a:ext cx="6917690" cy="4695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3-3_01"/>
          <p:cNvPicPr>
            <a:picLocks noChangeAspect="1"/>
          </p:cNvPicPr>
          <p:nvPr/>
        </p:nvPicPr>
        <p:blipFill>
          <a:blip r:embed="rId1"/>
          <a:srcRect l="4241" r="9978" b="6909"/>
          <a:stretch>
            <a:fillRect/>
          </a:stretch>
        </p:blipFill>
        <p:spPr>
          <a:xfrm>
            <a:off x="2652395" y="1583690"/>
            <a:ext cx="6744335" cy="37344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532370" y="1522730"/>
            <a:ext cx="1064260" cy="4597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土豆秧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26145" y="1522730"/>
            <a:ext cx="7493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扁豆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87445" y="1921510"/>
            <a:ext cx="7899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黄瓜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26155" y="3577590"/>
            <a:ext cx="5677535" cy="419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土豆秧长在地面，而结的果实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土豆长在地下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26155" y="4672330"/>
            <a:ext cx="4999990" cy="645795"/>
          </a:xfrm>
          <a:prstGeom prst="rect">
            <a:avLst/>
          </a:prstGeom>
        </p:spPr>
        <p:txBody>
          <a:bodyPr>
            <a:noAutofit/>
          </a:bodyPr>
          <a:p>
            <a:pPr marL="241935" indent="0" algn="just" defTabSz="266700" eaLnBrk="0" fontAlgn="base">
              <a:lnSpc>
                <a:spcPct val="144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对疯长的菜的喜爱以及内心的喜悦之情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</Words>
  <Application>WPS 演示</Application>
  <PresentationFormat>宽屏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2025-02-07T06:03:38Z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FE6C52E290AC46B397ED01CF3F2014CB_13</vt:lpwstr>
  </property>
</Properties>
</file>