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9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9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3"/>
        <p:guide pos="395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10895"/>
            <a:ext cx="6282055" cy="4465955"/>
          </a:xfrm>
          <a:prstGeom prst="rect">
            <a:avLst/>
          </a:prstGeom>
        </p:spPr>
      </p:pic>
      <p:pic>
        <p:nvPicPr>
          <p:cNvPr id="3" name="图片 2" descr="3-3_01"/>
          <p:cNvPicPr>
            <a:picLocks noChangeAspect="1"/>
          </p:cNvPicPr>
          <p:nvPr/>
        </p:nvPicPr>
        <p:blipFill>
          <a:blip r:embed="rId2"/>
          <a:srcRect l="11627" r="2253"/>
          <a:stretch>
            <a:fillRect/>
          </a:stretch>
        </p:blipFill>
        <p:spPr>
          <a:xfrm>
            <a:off x="6377305" y="1040130"/>
            <a:ext cx="5643245" cy="41065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282055" y="2906395"/>
            <a:ext cx="565848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久病初愈想吃螃蟹，但春天里很难找到螃蟹。母亲为了满足我的心愿，去溪边找螃蟹，最终发现了一只母蟹和许多小蟹。母亲经过内心挣扎，最终放走了母蟹，我很高兴没吃到那只螃蟹。</a:t>
            </a:r>
            <a:endParaRPr lang="zh-CN" altLang="en-US" sz="1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50960" y="3386455"/>
            <a:ext cx="7442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环境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82130" y="3602990"/>
            <a:ext cx="3425825" cy="3213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暗示我的身体将好转，母子喜悦的心情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382760" y="3808730"/>
            <a:ext cx="7442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82130" y="3985895"/>
            <a:ext cx="1703705" cy="3213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母亲的矛盾与挣扎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59905" y="4429760"/>
            <a:ext cx="5400675" cy="3213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因为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看到母亲能将心比心，放走了母螃蟹，这比吃到螃蟹更有意义。</a:t>
            </a:r>
            <a:endParaRPr lang="en-US" altLang="zh-CN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28100" y="4644390"/>
            <a:ext cx="3721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7" grpId="0"/>
      <p:bldP spid="14" grpId="0"/>
      <p:bldP spid="15" grpId="0"/>
      <p:bldP spid="16" grpId="0"/>
      <p:bldP spid="2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</Words>
  <Application>WPS 演示</Application>
  <PresentationFormat>宽屏</PresentationFormat>
  <Paragraphs>16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185</cp:revision>
  <dcterms:created xsi:type="dcterms:W3CDTF">2019-06-19T02:08:00Z</dcterms:created>
  <dcterms:modified xsi:type="dcterms:W3CDTF">2025-02-03T10:30:52Z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EC80B8AEA8244E10B23A2E71DDB489AF_13</vt:lpwstr>
  </property>
</Properties>
</file>