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283" r:id="rId5"/>
    <p:sldId id="284" r:id="rId6"/>
    <p:sldId id="285" r:id="rId7"/>
    <p:sldId id="286" r:id="rId8"/>
    <p:sldId id="287" r:id="rId9"/>
    <p:sldId id="288" r:id="rId10"/>
    <p:sldId id="289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6"/>
        <p:guide pos="37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语文二年级 下册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8475" y="1900555"/>
            <a:ext cx="8260715" cy="33426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87090" y="4130675"/>
            <a:ext cx="518160" cy="536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8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87465" y="4119880"/>
            <a:ext cx="518160" cy="536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8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89670" y="4087495"/>
            <a:ext cx="518160" cy="536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8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20235" y="4558030"/>
            <a:ext cx="518160" cy="536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8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77585" y="4547235"/>
            <a:ext cx="518160" cy="536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8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79815" y="4591685"/>
            <a:ext cx="518160" cy="536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8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070" y="2174240"/>
            <a:ext cx="7439025" cy="25539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377565" y="4076700"/>
            <a:ext cx="1158875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929505" y="4075430"/>
            <a:ext cx="95758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501765" y="4064635"/>
            <a:ext cx="97790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024495" y="4076700"/>
            <a:ext cx="950595" cy="306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剪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070" y="2251075"/>
            <a:ext cx="7438390" cy="228917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191635" y="3411855"/>
            <a:ext cx="789940" cy="5156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047615" y="3389630"/>
            <a:ext cx="910590" cy="5594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169410" y="3400425"/>
            <a:ext cx="1734185" cy="4832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814185" y="3367405"/>
            <a:ext cx="889000" cy="5492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814185" y="3389630"/>
            <a:ext cx="911225" cy="5270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592185" y="3367405"/>
            <a:ext cx="635" cy="5600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1740" y="2254250"/>
            <a:ext cx="7175500" cy="2447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700780" y="35445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79085" y="2829560"/>
            <a:ext cx="796290" cy="5962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杨柳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366510" y="2905760"/>
            <a:ext cx="1049020" cy="251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310120" y="3168015"/>
            <a:ext cx="1082040" cy="251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儿童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3985" y="917575"/>
            <a:ext cx="6822440" cy="51314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841115" y="2200910"/>
            <a:ext cx="94107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碧玉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980940" y="2209165"/>
            <a:ext cx="1294130" cy="493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一树高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386830" y="2207260"/>
            <a:ext cx="1009015" cy="514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万条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939540" y="2602865"/>
            <a:ext cx="1774190" cy="4133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不知细叶谁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23940" y="2585720"/>
            <a:ext cx="233489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二月春风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480935" y="2588895"/>
            <a:ext cx="1160780" cy="471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剪刀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31660" y="3528060"/>
            <a:ext cx="678180" cy="153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8376285" y="4274185"/>
            <a:ext cx="678180" cy="153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3480" y="2381885"/>
            <a:ext cx="7139940" cy="2149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126865" y="2769235"/>
            <a:ext cx="480060" cy="438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478145" y="2769235"/>
            <a:ext cx="1640840" cy="438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贺知章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889375" y="3186430"/>
            <a:ext cx="1017270" cy="438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咏鹅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093460" y="3614420"/>
            <a:ext cx="962025" cy="438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496175" y="3614420"/>
            <a:ext cx="798195" cy="438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剪刀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0605" y="2068195"/>
            <a:ext cx="7283450" cy="27552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8516620" y="3430905"/>
            <a:ext cx="65595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WPS 演示</Application>
  <PresentationFormat>宽屏</PresentationFormat>
  <Paragraphs>64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177</cp:revision>
  <dcterms:created xsi:type="dcterms:W3CDTF">2019-06-19T02:08:00Z</dcterms:created>
  <dcterms:modified xsi:type="dcterms:W3CDTF">2025-02-15T08:55:19Z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E6B1B4CEEE304F83AE1A83A0CC12DEFC_13</vt:lpwstr>
  </property>
</Properties>
</file>