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6" r:id="rId3"/>
    <p:sldId id="295" r:id="rId4"/>
    <p:sldId id="294" r:id="rId5"/>
    <p:sldId id="293" r:id="rId6"/>
    <p:sldId id="299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265" y="2003425"/>
            <a:ext cx="7698105" cy="26879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18560" y="4055110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8560" y="4283075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86910" y="4055110"/>
            <a:ext cx="32956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86910" y="4320540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45735" y="4055110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55260" y="4283075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18070" y="4055110"/>
            <a:ext cx="3009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18070" y="4283075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74990" y="4055110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74990" y="4283075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1910" y="4055110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1910" y="4283075"/>
            <a:ext cx="3390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3_01"/>
          <p:cNvPicPr>
            <a:picLocks noChangeAspect="1"/>
          </p:cNvPicPr>
          <p:nvPr/>
        </p:nvPicPr>
        <p:blipFill>
          <a:blip r:embed="rId1"/>
          <a:srcRect l="-925" t="-27" r="13513" b="32306"/>
          <a:stretch>
            <a:fillRect/>
          </a:stretch>
        </p:blipFill>
        <p:spPr>
          <a:xfrm>
            <a:off x="1873885" y="2405380"/>
            <a:ext cx="8232775" cy="120967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124835" y="2779395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508000" imgH="609600" progId="Equation.DSMT4">
                  <p:embed/>
                </p:oleObj>
              </mc:Choice>
              <mc:Fallback>
                <p:oleObj name="" r:id="rId2" imgW="5080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24835" y="2779395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337175" y="2779395"/>
          <a:ext cx="3683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393700" imgH="609600" progId="Equation.DSMT4">
                  <p:embed/>
                </p:oleObj>
              </mc:Choice>
              <mc:Fallback>
                <p:oleObj name="" r:id="rId4" imgW="3937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7175" y="2779395"/>
                        <a:ext cx="3683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629525" y="2779395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405765" imgH="609600" progId="Equation.DSMT4">
                  <p:embed/>
                </p:oleObj>
              </mc:Choice>
              <mc:Fallback>
                <p:oleObj name="" r:id="rId6" imgW="405765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29525" y="2779395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9800590" y="2779395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508000" imgH="609600" progId="Equation.DSMT4">
                  <p:embed/>
                </p:oleObj>
              </mc:Choice>
              <mc:Fallback>
                <p:oleObj name="" r:id="rId8" imgW="5080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00590" y="2779395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760" y="2622550"/>
            <a:ext cx="8915400" cy="9658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94915" y="3125470"/>
            <a:ext cx="32956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23435" y="3125470"/>
            <a:ext cx="32956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2900" y="3125470"/>
            <a:ext cx="32956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8565" y="3125470"/>
            <a:ext cx="32956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045" y="2676525"/>
            <a:ext cx="7921625" cy="125285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371725" y="3540125"/>
          <a:ext cx="219900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222500" imgH="609600" progId="Equation.DSMT4">
                  <p:embed/>
                </p:oleObj>
              </mc:Choice>
              <mc:Fallback>
                <p:oleObj name="" r:id="rId2" imgW="2222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71725" y="3540125"/>
                        <a:ext cx="219900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287770" y="3540125"/>
          <a:ext cx="260540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2628900" imgH="609600" progId="Equation.DSMT4">
                  <p:embed/>
                </p:oleObj>
              </mc:Choice>
              <mc:Fallback>
                <p:oleObj name="" r:id="rId4" imgW="26289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87770" y="3540125"/>
                        <a:ext cx="260540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451860" y="3106420"/>
            <a:ext cx="39687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5095" y="3106420"/>
            <a:ext cx="39687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3_04"/>
          <p:cNvPicPr>
            <a:picLocks noChangeAspect="1"/>
          </p:cNvPicPr>
          <p:nvPr/>
        </p:nvPicPr>
        <p:blipFill>
          <a:blip r:embed="rId1"/>
          <a:srcRect r="935" b="38018"/>
          <a:stretch>
            <a:fillRect/>
          </a:stretch>
        </p:blipFill>
        <p:spPr>
          <a:xfrm>
            <a:off x="2056130" y="2279650"/>
            <a:ext cx="8079105" cy="155067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069205" y="3992880"/>
          <a:ext cx="1842770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866900" imgH="1295400" progId="Equation.DSMT4">
                  <p:embed/>
                </p:oleObj>
              </mc:Choice>
              <mc:Fallback>
                <p:oleObj name="" r:id="rId2" imgW="1866900" imgH="12954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69205" y="3992880"/>
                        <a:ext cx="1842770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-3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470" y="2072005"/>
            <a:ext cx="7719060" cy="24072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85465" y="3775710"/>
            <a:ext cx="330835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5465" y="4015105"/>
            <a:ext cx="33909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3020" y="3775710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3020" y="4015105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5750" y="3775710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5750" y="4015105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22670" y="3775710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2670" y="4015105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6035" y="3775710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3805" y="4015105"/>
            <a:ext cx="46355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02320" y="3775710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02320" y="4043680"/>
            <a:ext cx="33909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60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Cambria</vt:lpstr>
      <vt:lpstr>黑体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2025-02-09T20:56:53Z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0C9412EF62A0471B84B9488FEB2FC95E_13</vt:lpwstr>
  </property>
</Properties>
</file>