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76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4" userDrawn="1">
          <p15:clr>
            <a:srgbClr val="A4A3A4"/>
          </p15:clr>
        </p15:guide>
        <p15:guide id="2" pos="38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24"/>
        <p:guide pos="389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63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2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3课堂小作业-数学一年级下册B-主书_5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4195" y="826770"/>
            <a:ext cx="8563610" cy="358648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666490" y="312229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60670" y="313182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13905" y="309308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42680" y="311277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09340" y="353504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32730" y="353441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53275" y="355346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714105" y="353441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61715" y="391922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43525" y="396684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105015" y="392811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829040" y="393763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课堂小作业-数学一年级下册B-主书_53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5920" y="946785"/>
            <a:ext cx="8956675" cy="499618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56530" y="276923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54370" y="278828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90285" y="276923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51320" y="275971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44970" y="417703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√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79890" y="417703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√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2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5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1475" y="1090930"/>
            <a:ext cx="9347835" cy="204343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561080" y="148018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76240" y="144145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10450" y="144081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316085" y="143129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5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6875" y="1010920"/>
            <a:ext cx="8858250" cy="135001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757170" y="151320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27065" y="152273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02625" y="150431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21685" y="191643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37480" y="191960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38110" y="191960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5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1465" y="1240790"/>
            <a:ext cx="9482455" cy="165608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397885" y="172910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＞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69965" y="173799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=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73415" y="174815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＞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25800" y="231330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＜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69965" y="232283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=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37930" y="232283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=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52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4820" y="904875"/>
            <a:ext cx="9220200" cy="189738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3749675" y="1732915"/>
            <a:ext cx="5276215" cy="612775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5453380" y="1723390"/>
            <a:ext cx="2480945" cy="612775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6372860" y="1761490"/>
            <a:ext cx="9525" cy="603250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3537585" y="1723390"/>
            <a:ext cx="4396740" cy="612775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4897755" y="1732915"/>
            <a:ext cx="4396740" cy="612775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课堂小作业-数学一年级下册B-主书_52_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6455" y="1129030"/>
            <a:ext cx="9128760" cy="22999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005455" y="283591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93770" y="284543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+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57625" y="283591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09770" y="283591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95490" y="284543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578725" y="285496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933690" y="285496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633460" y="285432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5" grpId="0"/>
      <p:bldP spid="5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课堂小作业-数学一年级下册B-主书_5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1000" y="929005"/>
            <a:ext cx="8890000" cy="30854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06975" y="347789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76240" y="348742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+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40095" y="348742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11290" y="348678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5" grpId="0"/>
      <p:bldP spid="5" grpId="1"/>
      <p:bldP spid="6" grpId="0"/>
      <p:bldP spid="6" grpId="1"/>
      <p:bldP spid="8" grpId="0"/>
      <p:bldP spid="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课堂小作业-数学一年级下册B-主书_5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850" y="1017905"/>
            <a:ext cx="8937625" cy="15957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179060" y="215328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67375" y="2143760"/>
            <a:ext cx="4851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79160" y="215328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58610" y="214376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5" grpId="0"/>
      <p:bldP spid="5" grpId="1"/>
      <p:bldP spid="6" grpId="0"/>
      <p:bldP spid="6" grpId="1"/>
      <p:bldP spid="8" grpId="0"/>
      <p:bldP spid="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课堂小作业-数学一年级下册B-主书_5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6415" y="1184910"/>
            <a:ext cx="8676005" cy="294386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162675" y="263461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31940" y="263461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48170" y="263461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12380" y="263461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01770" y="354457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18430" y="3832225"/>
            <a:ext cx="4168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燕子风筝比蝴蝶风筝多多少只？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</Words>
  <Application>WPS 演示</Application>
  <PresentationFormat>宽屏</PresentationFormat>
  <Paragraphs>112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Wingdings</vt:lpstr>
      <vt:lpstr>Times New Roman</vt:lpstr>
      <vt:lpstr>微软雅黑</vt:lpstr>
      <vt:lpstr>Arial Unicode MS</vt:lpstr>
      <vt:lpstr>Calibri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177</cp:revision>
  <dcterms:created xsi:type="dcterms:W3CDTF">2019-06-19T02:08:00Z</dcterms:created>
  <dcterms:modified xsi:type="dcterms:W3CDTF">2025-02-27T07:40:30Z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0019029A081447F9893CFB988F94F4D5_13</vt:lpwstr>
  </property>
</Properties>
</file>