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89355"/>
            <a:ext cx="10968990" cy="416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0" y="737235"/>
            <a:ext cx="9041765" cy="580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965" y="717550"/>
            <a:ext cx="10968355" cy="5422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5066665"/>
            <a:ext cx="10968355" cy="1409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远看，宛如一幅静止的画布上点缀的白色花朵。仔细定睛一看，轻盈的白云又好似悠然自得地飘动着。它们时而像洁白的羊群，时而似柔软的棉花，又或变成连绵的雪山，格外生动。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5160" y="1604645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05160" y="2003425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05160" y="1130300"/>
            <a:ext cx="538480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1445" y="2730500"/>
            <a:ext cx="3088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体育运动会有哪些项目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9718" y="23317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列数字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93970" y="2331720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举例子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2975" y="4325620"/>
            <a:ext cx="1903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中午山顶看云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975" y="3528060"/>
            <a:ext cx="9011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年轻人大多喜欢户外运动，登山、徒步和骑行这些项目最受欢迎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04873" y="31292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62780" y="4326255"/>
            <a:ext cx="1849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傍晚欣赏落日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11" grpId="0"/>
      <p:bldP spid="10" grpId="0"/>
      <p:bldP spid="9" grpId="0"/>
      <p:bldP spid="14" grpId="0"/>
      <p:bldP spid="13" grpId="0"/>
      <p:bldP spid="12" grpId="0"/>
      <p:bldP spid="1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宽屏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