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4" r:id="rId4"/>
    <p:sldId id="285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8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5705" y="1136650"/>
            <a:ext cx="7109460" cy="46812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6519545" y="30308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上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116445" y="30441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263390" y="43281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左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833620" y="43383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631305" y="42805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右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233920" y="43008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656070" y="50120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下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233920" y="50158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8125" y="2018665"/>
            <a:ext cx="6689725" cy="28314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5570855" y="5102860"/>
            <a:ext cx="104965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画图略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3515" y="887095"/>
            <a:ext cx="6658610" cy="29825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780" y="2480310"/>
            <a:ext cx="3110230" cy="22701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1033780" y="5005070"/>
            <a:ext cx="1024699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解析：根据题意，要找出题图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原来所在的位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置，按照原路返回的思路，需要把方格图虚线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下方的空白图形先向上平移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格，再向右平移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格。根据平移的方法，先把每个关键点向上平移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格，再向右平移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格，最后把各个关键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点按照题图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的形状顺次连接即可。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</Words>
  <Application>WPS 演示</Application>
  <PresentationFormat>宽屏</PresentationFormat>
  <Paragraphs>20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2025-02-17T03:28:53Z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AA9B5C0A48634FFC9B2CEFC83A83C2C0_13</vt:lpwstr>
  </property>
</Properties>
</file>