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335" r:id="rId3"/>
    <p:sldId id="338" r:id="rId4"/>
    <p:sldId id="339" r:id="rId5"/>
    <p:sldId id="340" r:id="rId6"/>
    <p:sldId id="341" r:id="rId7"/>
    <p:sldId id="342" r:id="rId8"/>
    <p:sldId id="343" r:id="rId9"/>
    <p:sldId id="344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0" userDrawn="1">
          <p15:clr>
            <a:srgbClr val="A4A3A4"/>
          </p15:clr>
        </p15:guide>
        <p15:guide id="2" pos="38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90"/>
        <p:guide pos="38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6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0470" y="1177925"/>
            <a:ext cx="9317990" cy="38690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2567940" y="4090670"/>
            <a:ext cx="52768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altLang="en-US" sz="20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5472430" y="4090670"/>
            <a:ext cx="52768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altLang="en-US" sz="20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8630920" y="4090670"/>
            <a:ext cx="52768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altLang="en-US" sz="20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2665095" y="4605020"/>
            <a:ext cx="52768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altLang="en-US" sz="20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5472430" y="4605020"/>
            <a:ext cx="52768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altLang="en-US" sz="20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8279765" y="4605020"/>
            <a:ext cx="52768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altLang="en-US" sz="20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0410" y="1228090"/>
            <a:ext cx="9775825" cy="32124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3498215" y="2459990"/>
            <a:ext cx="65786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加</a:t>
            </a:r>
            <a:endParaRPr lang="zh-CN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7042150" y="2459990"/>
            <a:ext cx="65786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看</a:t>
            </a:r>
            <a:endParaRPr lang="zh-CN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8397240" y="2459990"/>
            <a:ext cx="65786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面</a:t>
            </a:r>
            <a:endParaRPr lang="zh-CN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1449070" y="3703320"/>
            <a:ext cx="65786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鱼</a:t>
            </a:r>
            <a:endParaRPr lang="zh-CN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3228975" y="3703320"/>
            <a:ext cx="65786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问</a:t>
            </a:r>
            <a:endParaRPr lang="zh-CN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4507865" y="3703320"/>
            <a:ext cx="65786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这</a:t>
            </a:r>
            <a:endParaRPr lang="zh-CN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1855" y="1552575"/>
            <a:ext cx="9959340" cy="19964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3918585" y="2494280"/>
            <a:ext cx="52768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altLang="en-US" sz="20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700520" y="3107055"/>
            <a:ext cx="52768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altLang="en-US" sz="20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5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985" y="1355090"/>
            <a:ext cx="10925810" cy="34099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5184140" y="2305685"/>
            <a:ext cx="52768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？</a:t>
            </a:r>
            <a:endParaRPr lang="zh-CN" altLang="en-US" sz="20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184140" y="3122930"/>
            <a:ext cx="52768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？</a:t>
            </a:r>
            <a:endParaRPr lang="zh-CN" altLang="en-US" sz="20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2770505" y="3940175"/>
            <a:ext cx="52768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，</a:t>
            </a:r>
            <a:endParaRPr lang="zh-CN" altLang="en-US" sz="20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5184140" y="3940175"/>
            <a:ext cx="52768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，</a:t>
            </a:r>
            <a:endParaRPr lang="zh-CN" altLang="en-US" sz="20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7597775" y="4010660"/>
            <a:ext cx="52768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。</a:t>
            </a:r>
            <a:endParaRPr lang="zh-CN" altLang="en-US" sz="20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5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1960" y="1863090"/>
            <a:ext cx="10845800" cy="22053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1656080" y="3347085"/>
            <a:ext cx="3605530" cy="5911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妈妈正在看电视呢</a:t>
            </a:r>
            <a:r>
              <a:rPr lang="en-US" alt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!</a:t>
            </a:r>
            <a:endParaRPr lang="en-US" altLang="zh-CN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en-US" altLang="zh-CN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5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9005" y="2249170"/>
            <a:ext cx="10268585" cy="13303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2052955" y="2979420"/>
            <a:ext cx="6504940" cy="5994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丽丽怎么没来上学呢</a:t>
            </a:r>
            <a:r>
              <a:rPr lang="en-US" alt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?</a:t>
            </a:r>
            <a:endParaRPr lang="en-US" altLang="zh-CN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en-US" altLang="zh-CN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5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6355" y="1033145"/>
            <a:ext cx="9220200" cy="47917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4457700" y="49307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511925" y="49307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8500745" y="49307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6-5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0" y="935990"/>
            <a:ext cx="6898005" cy="55899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5396865" y="3122295"/>
            <a:ext cx="83947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两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7116445" y="39579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4881880" y="46977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</Words>
  <Application>WPS 演示</Application>
  <PresentationFormat>宽屏</PresentationFormat>
  <Paragraphs>56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228</cp:revision>
  <dcterms:created xsi:type="dcterms:W3CDTF">2019-06-19T02:08:00Z</dcterms:created>
  <dcterms:modified xsi:type="dcterms:W3CDTF">2025-02-13T08:58:47Z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809AA664DB6B41F2A58F033FA12657E2_13</vt:lpwstr>
  </property>
</Properties>
</file>