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93" r:id="rId3"/>
    <p:sldId id="301" r:id="rId4"/>
    <p:sldId id="300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8" userDrawn="1">
          <p15:clr>
            <a:srgbClr val="A4A3A4"/>
          </p15:clr>
        </p15:guide>
        <p15:guide id="2" pos="39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28"/>
        <p:guide pos="39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-7_00"/>
          <p:cNvPicPr>
            <a:picLocks noChangeAspect="1"/>
          </p:cNvPicPr>
          <p:nvPr/>
        </p:nvPicPr>
        <p:blipFill>
          <a:blip r:embed="rId1"/>
          <a:srcRect r="8785"/>
          <a:stretch>
            <a:fillRect/>
          </a:stretch>
        </p:blipFill>
        <p:spPr>
          <a:xfrm>
            <a:off x="2718435" y="1774825"/>
            <a:ext cx="6233795" cy="33077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116705" y="2760980"/>
            <a:ext cx="502920" cy="4476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98315" y="3919220"/>
            <a:ext cx="655955" cy="4197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95720" y="2760980"/>
            <a:ext cx="655955" cy="4197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77330" y="3919220"/>
            <a:ext cx="655955" cy="4197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827770" y="2760980"/>
            <a:ext cx="655955" cy="3613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665845" y="3919220"/>
            <a:ext cx="655955" cy="4197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-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1775" y="1249045"/>
            <a:ext cx="6647815" cy="48996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355340" y="3576320"/>
            <a:ext cx="198691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93(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88455" y="3576320"/>
            <a:ext cx="228409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(68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24)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55340" y="5409565"/>
            <a:ext cx="215900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(24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32)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个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88455" y="5101590"/>
            <a:ext cx="4007485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买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个皮球的钱可以买几个魔方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?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 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个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-7_02"/>
          <p:cNvPicPr>
            <a:picLocks noChangeAspect="1"/>
          </p:cNvPicPr>
          <p:nvPr/>
        </p:nvPicPr>
        <p:blipFill>
          <a:blip r:embed="rId1"/>
          <a:srcRect r="954" b="49981"/>
          <a:stretch>
            <a:fillRect/>
          </a:stretch>
        </p:blipFill>
        <p:spPr>
          <a:xfrm>
            <a:off x="2440940" y="2312670"/>
            <a:ext cx="7292975" cy="10204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251450" y="3509645"/>
            <a:ext cx="1805305" cy="101473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24   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16  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109</Words>
  <Application>WPS 演示</Application>
  <PresentationFormat>宽屏</PresentationFormat>
  <Paragraphs>25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Arial</vt:lpstr>
      <vt:lpstr>Cambria</vt:lpstr>
      <vt:lpstr>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180</cp:revision>
  <dcterms:created xsi:type="dcterms:W3CDTF">2019-06-19T02:08:00Z</dcterms:created>
  <dcterms:modified xsi:type="dcterms:W3CDTF">2025-02-16T12:36:37Z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CD9D694960B0494093E6690B85EB4E7B_13</vt:lpwstr>
  </property>
</Properties>
</file>