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027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2e74d7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EE0B3F2-CC58-419F-B00F-B147EC5000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备考手册6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常见物质的性质和用途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58E2134-A4F7-F8C8-6B56-0F67E6A447A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D48B8F-35B2-4A0B-9B28-EC5D2EE973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295261-9E25-4842-B2A5-264C4004B04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03C8AC-E998-4EC5-B399-7891908E3F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3_BD#3153cdf95?colgroup=7,9,12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360199"/>
              </p:ext>
            </p:extLst>
          </p:nvPr>
        </p:nvGraphicFramePr>
        <p:xfrm>
          <a:off x="539496" y="1262806"/>
          <a:ext cx="11115021" cy="5036188"/>
        </p:xfrm>
        <a:graphic>
          <a:graphicData uri="http://schemas.openxmlformats.org/drawingml/2006/table">
            <a:tbl>
              <a:tblPr/>
              <a:tblGrid>
                <a:gridCol w="2817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5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73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氢氧化钙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能与酸发生中和反应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改良酸性土壤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处理酸性污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氯化钠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有咸味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用作调味品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腌制食物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碳酸钠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溶液显碱性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用于玻璃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洗涤剂的生产等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碳酸氢钠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能与酸反应放出二氧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化碳气体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配制焙制糕点的发酵粉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治疗胃酸过多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碳酸钙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能与酸反应放出二氧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化碳气体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在实验室制取二氧化碳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用作补钙剂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3_BD#3153cdf95?colgroup=7,9,12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AC1F2351-4A20-DF9F-28F6-FCE96C9CDF48}"/>
              </a:ext>
            </a:extLst>
          </p:cNvPr>
          <p:cNvSpPr txBox="1"/>
          <p:nvPr/>
        </p:nvSpPr>
        <p:spPr>
          <a:xfrm>
            <a:off x="10936372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3_BD#3153cdf95?colgroup=7,15,6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407441"/>
              </p:ext>
            </p:extLst>
          </p:nvPr>
        </p:nvGraphicFramePr>
        <p:xfrm>
          <a:off x="539496" y="1546446"/>
          <a:ext cx="11114867" cy="4469704"/>
        </p:xfrm>
        <a:graphic>
          <a:graphicData uri="http://schemas.openxmlformats.org/drawingml/2006/table">
            <a:tbl>
              <a:tblPr/>
              <a:tblGrid>
                <a:gridCol w="2946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6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777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尿素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碳酸氢铵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硫酸铵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硝酸铵等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含有植物生长所需的氮元素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用作氮肥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磷酸钙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磷酸二氢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含有植物生长所需的磷元素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用作磷肥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硫酸钾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氯化钾等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含有植物生长所需的钾元素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用作钾肥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磷酸二氢铵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磷酸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氢二铵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硝酸钾等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含有植物生长所需的氮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钾元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素中的两种或三种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用作复合肥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3_BD#3153cdf95?colgroup=7,15,6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929D2AD4-7C66-5265-463D-DA310D8BB1DC}"/>
              </a:ext>
            </a:extLst>
          </p:cNvPr>
          <p:cNvSpPr txBox="1"/>
          <p:nvPr/>
        </p:nvSpPr>
        <p:spPr>
          <a:xfrm>
            <a:off x="10936218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e74d754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2e74d754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42e74d754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备考手册6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常见物质的性质和用途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3153cdf95?colgroup=2,13,13&amp;vcp=1&amp;pid=42e74d75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384970"/>
              </p:ext>
            </p:extLst>
          </p:nvPr>
        </p:nvGraphicFramePr>
        <p:xfrm>
          <a:off x="539496" y="1477390"/>
          <a:ext cx="11115022" cy="3903220"/>
        </p:xfrm>
        <a:graphic>
          <a:graphicData uri="http://schemas.openxmlformats.org/drawingml/2006/table">
            <a:tbl>
              <a:tblPr/>
              <a:tblGrid>
                <a:gridCol w="11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9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974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较强的氧化性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供动植物呼吸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支持燃烧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氮气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化学性质不活泼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焊接金属时用作保护气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食品防腐剂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稀有气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化学性质不活泼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通电时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能发出不同颜色的光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用作保护气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用作多种用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途的电光源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如霓虹灯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灯等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3_BD#3153cdf95?colgroup=4,11,13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930265"/>
              </p:ext>
            </p:extLst>
          </p:nvPr>
        </p:nvGraphicFramePr>
        <p:xfrm>
          <a:off x="539496" y="2390298"/>
          <a:ext cx="11114867" cy="2782000"/>
        </p:xfrm>
        <a:graphic>
          <a:graphicData uri="http://schemas.openxmlformats.org/drawingml/2006/table">
            <a:tbl>
              <a:tblPr/>
              <a:tblGrid>
                <a:gridCol w="1675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788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53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能溶解许多物质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重要的溶剂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用作冷却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灭火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氢气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具有可燃性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且热值大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最清洁的燃料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液氢用作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发射火箭的高能燃料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3153cdf95?colgroup=4,11,13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292171B4-02BC-2404-6E41-9FC9DDF76093}"/>
              </a:ext>
            </a:extLst>
          </p:cNvPr>
          <p:cNvSpPr txBox="1"/>
          <p:nvPr/>
        </p:nvSpPr>
        <p:spPr>
          <a:xfrm>
            <a:off x="10936218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3_BD#3153cdf95?colgroup=6,9,13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025629"/>
              </p:ext>
            </p:extLst>
          </p:nvPr>
        </p:nvGraphicFramePr>
        <p:xfrm>
          <a:off x="539496" y="1558194"/>
          <a:ext cx="11112603" cy="4446208"/>
        </p:xfrm>
        <a:graphic>
          <a:graphicData uri="http://schemas.openxmlformats.org/drawingml/2006/table">
            <a:tbl>
              <a:tblPr/>
              <a:tblGrid>
                <a:gridCol w="1163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89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金刚石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无色透明正八面体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形状的固体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存在的最硬的物质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用作装饰品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裁切玻璃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切割大理石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加工坚硬的金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用作钻头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有滑腻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优良的导电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化学性质稳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耐高温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制铅笔芯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制润滑剂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制石墨电极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电刷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3153cdf95?colgroup=6,9,13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0317E97B-D447-352A-343C-4C45E116C06C}"/>
              </a:ext>
            </a:extLst>
          </p:cNvPr>
          <p:cNvSpPr txBox="1"/>
          <p:nvPr/>
        </p:nvSpPr>
        <p:spPr>
          <a:xfrm>
            <a:off x="10933954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3_BD#3153cdf95?colgroup=7,10,11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1833"/>
              </p:ext>
            </p:extLst>
          </p:nvPr>
        </p:nvGraphicFramePr>
        <p:xfrm>
          <a:off x="539496" y="2112930"/>
          <a:ext cx="11112603" cy="3336736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9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4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碳的单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质与氧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具有可燃性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吸附性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用作燃料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吸附色素和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活性炭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具有较强的吸附性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制防毒面具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用作制糖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工业的脱色剂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用作冰箱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除味剂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净化污水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3153cdf95?colgroup=7,10,11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D4E991ED-6EAF-DCD9-3FA8-630E7345D13D}"/>
              </a:ext>
            </a:extLst>
          </p:cNvPr>
          <p:cNvSpPr txBox="1"/>
          <p:nvPr/>
        </p:nvSpPr>
        <p:spPr>
          <a:xfrm>
            <a:off x="10933954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3_BD#3153cdf95?colgroup=7,10,11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066765"/>
              </p:ext>
            </p:extLst>
          </p:nvPr>
        </p:nvGraphicFramePr>
        <p:xfrm>
          <a:off x="539496" y="1835562"/>
          <a:ext cx="11112603" cy="3891472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9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4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碳的单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质与氧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能溶于水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密度比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空气大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不能燃烧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也不支持燃烧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光合作用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制汽水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用作灭火剂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光合作用的主要原料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一氧化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可燃性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还原性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用作燃料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冶炼金属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3153cdf95?colgroup=7,10,11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3B95AF42-F66F-833E-4FF6-721690B2E242}"/>
              </a:ext>
            </a:extLst>
          </p:cNvPr>
          <p:cNvSpPr txBox="1"/>
          <p:nvPr/>
        </p:nvSpPr>
        <p:spPr>
          <a:xfrm>
            <a:off x="10933954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3_BD#3153cdf95?colgroup=3,12,13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559584"/>
              </p:ext>
            </p:extLst>
          </p:nvPr>
        </p:nvGraphicFramePr>
        <p:xfrm>
          <a:off x="539496" y="1540572"/>
          <a:ext cx="11112445" cy="4481452"/>
        </p:xfrm>
        <a:graphic>
          <a:graphicData uri="http://schemas.openxmlformats.org/drawingml/2006/table">
            <a:tbl>
              <a:tblPr/>
              <a:tblGrid>
                <a:gridCol w="1238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5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959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159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5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金属和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导电性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导热性和延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展性好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制电线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制炊具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压成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拉成丝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金具有光亮的黄色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用作首饰等装饰品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钢铁强度大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用作建筑材料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钨熔点最高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用作电灯灯丝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钛合金与人体的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制人造骨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3_BD#3153cdf95?colgroup=3,12,13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2E3A13F8-68E5-0C3F-FCF4-32A05834CFA6}"/>
              </a:ext>
            </a:extLst>
          </p:cNvPr>
          <p:cNvSpPr txBox="1"/>
          <p:nvPr/>
        </p:nvSpPr>
        <p:spPr>
          <a:xfrm>
            <a:off x="10933796" y="8321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3_BD#3153cdf95?colgroup=7,9,12&amp;vcp=1&amp;pid=42e74d7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950044"/>
              </p:ext>
            </p:extLst>
          </p:nvPr>
        </p:nvGraphicFramePr>
        <p:xfrm>
          <a:off x="539496" y="1823814"/>
          <a:ext cx="11115021" cy="3914968"/>
        </p:xfrm>
        <a:graphic>
          <a:graphicData uri="http://schemas.openxmlformats.org/drawingml/2006/table">
            <a:tbl>
              <a:tblPr/>
              <a:tblGrid>
                <a:gridCol w="2817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5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73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氧化钙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能与水反应生成氢氧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制熟石灰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用作食品干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燥剂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盐酸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稀硫酸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能与金属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金属氧化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物反应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在实验室制氢气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金属除锈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浓硫酸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强吸水性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用作气体干燥剂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氢氧化钠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固体易吸收水分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用作气体干燥剂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3_BD#3153cdf95?colgroup=7,9,12&amp;vcp=1&amp;pid=42e74d754&amp;color=0,0,0&amp;mp=1&amp;vtp=1&amp;vaab=1&amp;bt=1&amp;bbb=1">
            <a:extLst>
              <a:ext uri="{FF2B5EF4-FFF2-40B4-BE49-F238E27FC236}">
                <a16:creationId xmlns:a16="http://schemas.microsoft.com/office/drawing/2014/main" id="{2E43E979-5F1C-A989-67C2-97703E900C4E}"/>
              </a:ext>
            </a:extLst>
          </p:cNvPr>
          <p:cNvSpPr txBox="1"/>
          <p:nvPr/>
        </p:nvSpPr>
        <p:spPr>
          <a:xfrm>
            <a:off x="10936372" y="1115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Microsoft Office PowerPoint</Application>
  <PresentationFormat>宽屏</PresentationFormat>
  <Paragraphs>185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4</cp:revision>
  <dcterms:created xsi:type="dcterms:W3CDTF">2024-11-25T01:16:16Z</dcterms:created>
  <dcterms:modified xsi:type="dcterms:W3CDTF">2025-07-23T07:28:15Z</dcterms:modified>
  <cp:category/>
  <cp:contentStatus/>
</cp:coreProperties>
</file>