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71" r:id="rId3"/>
    <p:sldId id="281" r:id="rId4"/>
    <p:sldId id="280" r:id="rId5"/>
    <p:sldId id="279" r:id="rId6"/>
    <p:sldId id="286" r:id="rId7"/>
    <p:sldId id="285" r:id="rId8"/>
    <p:sldId id="278" r:id="rId9"/>
    <p:sldId id="287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7-4_00"/>
          <p:cNvPicPr>
            <a:picLocks noChangeAspect="1"/>
          </p:cNvPicPr>
          <p:nvPr/>
        </p:nvPicPr>
        <p:blipFill>
          <a:blip r:embed="rId1"/>
          <a:srcRect t="1652"/>
          <a:stretch>
            <a:fillRect/>
          </a:stretch>
        </p:blipFill>
        <p:spPr>
          <a:xfrm>
            <a:off x="2421255" y="2256790"/>
            <a:ext cx="7348855" cy="23444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495540" y="3429000"/>
            <a:ext cx="35941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7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9010" y="2362200"/>
            <a:ext cx="7332980" cy="21329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463280" y="2633345"/>
            <a:ext cx="748665" cy="388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剖开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98365" y="3021330"/>
            <a:ext cx="789940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窟窿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81365" y="3020695"/>
            <a:ext cx="759460" cy="3295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混乱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56730" y="3350260"/>
            <a:ext cx="72771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岗位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74185" y="3748405"/>
            <a:ext cx="718185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维持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71565" y="3749040"/>
            <a:ext cx="8388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秩序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4690" y="2561590"/>
            <a:ext cx="7954645" cy="16002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22650" y="2931795"/>
            <a:ext cx="490855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58285" y="2931795"/>
            <a:ext cx="4413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至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81650" y="2931795"/>
            <a:ext cx="4718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然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50025" y="2962275"/>
            <a:ext cx="5016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序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31480" y="2931795"/>
            <a:ext cx="4394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己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79180" y="2931795"/>
            <a:ext cx="4718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为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11855" y="3330575"/>
            <a:ext cx="5016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失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58285" y="3330575"/>
            <a:ext cx="4413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措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93740" y="3330575"/>
            <a:ext cx="5016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自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69380" y="3330575"/>
            <a:ext cx="4591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49285" y="3330575"/>
            <a:ext cx="4298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并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98255" y="3330575"/>
            <a:ext cx="4597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论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69385" y="3729355"/>
            <a:ext cx="5302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87975" y="3729355"/>
            <a:ext cx="4787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755130" y="3729355"/>
            <a:ext cx="5302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⑤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368030" y="3729355"/>
            <a:ext cx="5302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7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5340" y="2079625"/>
            <a:ext cx="7592695" cy="30162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72435" y="3517900"/>
            <a:ext cx="9861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欢呼着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51630" y="3517900"/>
            <a:ext cx="10369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跳跃着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81625" y="3517900"/>
            <a:ext cx="9544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大笑着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29070" y="3517900"/>
            <a:ext cx="12433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喜出望外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31480" y="3517900"/>
            <a:ext cx="12534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一片欢腾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41645" y="4258945"/>
            <a:ext cx="15100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哈尔威船长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91455" y="4657725"/>
            <a:ext cx="12617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坚定无畏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7-4_04"/>
          <p:cNvPicPr>
            <a:picLocks noChangeAspect="1"/>
          </p:cNvPicPr>
          <p:nvPr/>
        </p:nvPicPr>
        <p:blipFill>
          <a:blip r:embed="rId1"/>
          <a:srcRect l="1529" r="6459" b="12430"/>
          <a:stretch>
            <a:fillRect/>
          </a:stretch>
        </p:blipFill>
        <p:spPr>
          <a:xfrm>
            <a:off x="2375535" y="2389505"/>
            <a:ext cx="7152005" cy="20789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90440" y="3970655"/>
            <a:ext cx="748665" cy="3778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遇险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65240" y="3949700"/>
            <a:ext cx="7073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救人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98765" y="3949700"/>
            <a:ext cx="7689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牺牲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98765" y="3301365"/>
            <a:ext cx="1324610" cy="3581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忠于职守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98130" y="2840990"/>
            <a:ext cx="1325245" cy="4197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舍己为人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5100" y="894715"/>
            <a:ext cx="6553835" cy="55613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37685" y="4041775"/>
            <a:ext cx="2591435" cy="3683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来势凶猛，不可抵挡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11850" y="4330700"/>
            <a:ext cx="7810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拟人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58865" y="4656455"/>
            <a:ext cx="3100070" cy="32766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情势危急，随时都有沉船的危险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15810" y="4912360"/>
            <a:ext cx="781685" cy="3676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语言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59325" y="5168900"/>
            <a:ext cx="3496310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威严、临危不乱、忠于职守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71215" y="5752465"/>
            <a:ext cx="5716905" cy="751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我体会到了哈尔威船长是一个心系他人、忠于职守，将自身安危置之度外的可敬之人。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0130" y="2323465"/>
            <a:ext cx="7364730" cy="22104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931025" y="3241040"/>
            <a:ext cx="3105150" cy="3562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表明事故责任在于“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玛丽号”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1025" y="3672840"/>
            <a:ext cx="3228340" cy="3676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突出船长的沉着镇定、临危不惧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31025" y="4116070"/>
            <a:ext cx="3104515" cy="3365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突出船长的忠于职守、舍己为人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8660" y="2204085"/>
            <a:ext cx="7933690" cy="24504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024880" y="3547110"/>
            <a:ext cx="430530" cy="3581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</Words>
  <Application>WPS 演示</Application>
  <PresentationFormat>宽屏</PresentationFormat>
  <Paragraphs>94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Times New Roman</vt:lpstr>
      <vt:lpstr>黑体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2025-02-08T11:25:19Z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D209004472784158835050845B49E273_13</vt:lpwstr>
  </property>
</Properties>
</file>