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93" r:id="rId3"/>
    <p:sldId id="301" r:id="rId4"/>
    <p:sldId id="300" r:id="rId5"/>
    <p:sldId id="299" r:id="rId6"/>
    <p:sldId id="298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28" userDrawn="1">
          <p15:clr>
            <a:srgbClr val="A4A3A4"/>
          </p15:clr>
        </p15:guide>
        <p15:guide id="2" pos="39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228"/>
        <p:guide pos="393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6-4_00"/>
          <p:cNvPicPr>
            <a:picLocks noChangeAspect="1"/>
          </p:cNvPicPr>
          <p:nvPr/>
        </p:nvPicPr>
        <p:blipFill>
          <a:blip r:embed="rId1"/>
          <a:srcRect r="2986"/>
          <a:stretch>
            <a:fillRect/>
          </a:stretch>
        </p:blipFill>
        <p:spPr>
          <a:xfrm>
            <a:off x="2543810" y="1712595"/>
            <a:ext cx="6539230" cy="354838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653790" y="3233420"/>
            <a:ext cx="374650" cy="3917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10075" y="3233420"/>
            <a:ext cx="374650" cy="3917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84725" y="3713480"/>
            <a:ext cx="431800" cy="4305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800090" y="3233420"/>
            <a:ext cx="347345" cy="3917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548755" y="3233420"/>
            <a:ext cx="374650" cy="3917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919085" y="3233420"/>
            <a:ext cx="374650" cy="3917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7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687435" y="3233420"/>
            <a:ext cx="374650" cy="3917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502025" y="3713480"/>
            <a:ext cx="365760" cy="3727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127375" y="4423410"/>
            <a:ext cx="374650" cy="3917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493135" y="4423410"/>
            <a:ext cx="374650" cy="3917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493135" y="4815205"/>
            <a:ext cx="374650" cy="3917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548755" y="3694430"/>
            <a:ext cx="374650" cy="3917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174105" y="4423410"/>
            <a:ext cx="374650" cy="3917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548755" y="4423410"/>
            <a:ext cx="374650" cy="3917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548755" y="4815205"/>
            <a:ext cx="374650" cy="3917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406130" y="3694430"/>
            <a:ext cx="365760" cy="3917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7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049895" y="4423410"/>
            <a:ext cx="356235" cy="3917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406130" y="4423410"/>
            <a:ext cx="374650" cy="3917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406130" y="4815205"/>
            <a:ext cx="374650" cy="3917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6-4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35555" y="2448560"/>
            <a:ext cx="7005955" cy="196024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170045" y="3147060"/>
            <a:ext cx="347345" cy="3917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544060" y="3429000"/>
            <a:ext cx="374650" cy="3917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540375" y="3147060"/>
            <a:ext cx="374650" cy="3917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915025" y="3429000"/>
            <a:ext cx="441960" cy="3917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937375" y="3147060"/>
            <a:ext cx="442595" cy="3917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353300" y="3429000"/>
            <a:ext cx="374650" cy="3917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459470" y="3147060"/>
            <a:ext cx="317500" cy="3924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835390" y="3429000"/>
            <a:ext cx="374650" cy="3917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2" grpId="0"/>
      <p:bldP spid="2" grpId="1"/>
      <p:bldP spid="4" grpId="0"/>
      <p:bldP spid="4" grpId="1"/>
      <p:bldP spid="5" grpId="0"/>
      <p:bldP spid="5" grpId="1"/>
      <p:bldP spid="6" grpId="0"/>
      <p:bldP spid="6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6-4_02"/>
          <p:cNvPicPr>
            <a:picLocks noChangeAspect="1"/>
          </p:cNvPicPr>
          <p:nvPr/>
        </p:nvPicPr>
        <p:blipFill>
          <a:blip r:embed="rId1"/>
          <a:srcRect r="9721"/>
          <a:stretch>
            <a:fillRect/>
          </a:stretch>
        </p:blipFill>
        <p:spPr>
          <a:xfrm>
            <a:off x="2464435" y="2764790"/>
            <a:ext cx="7037070" cy="92964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432810" y="3233420"/>
            <a:ext cx="327660" cy="3917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660265" y="3233420"/>
            <a:ext cx="346075" cy="3917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891655" y="3233420"/>
            <a:ext cx="374650" cy="3917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509635" y="3233420"/>
            <a:ext cx="374650" cy="3917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2" grpId="0"/>
      <p:bldP spid="2" grpId="1"/>
      <p:bldP spid="3" grpId="0"/>
      <p:bldP spid="3" grpId="1"/>
      <p:bldP spid="5" grpId="0"/>
      <p:bldP spid="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6-4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07285" y="2253615"/>
            <a:ext cx="7005955" cy="235077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899910" y="2572385"/>
            <a:ext cx="346710" cy="3917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336280" y="2572385"/>
            <a:ext cx="356235" cy="3917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80385" y="2964180"/>
            <a:ext cx="497840" cy="3917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719830" y="2964180"/>
            <a:ext cx="365760" cy="3917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284345" y="2964180"/>
            <a:ext cx="374650" cy="3917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502275" y="2964180"/>
            <a:ext cx="374650" cy="3917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800340" y="3355975"/>
            <a:ext cx="318135" cy="3917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7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345180" y="3747770"/>
            <a:ext cx="374650" cy="3917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079750" y="4139565"/>
            <a:ext cx="498475" cy="3917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710940" y="4139565"/>
            <a:ext cx="374650" cy="3917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284345" y="4139565"/>
            <a:ext cx="374650" cy="3917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7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502275" y="4139565"/>
            <a:ext cx="374650" cy="3917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2" grpId="0"/>
      <p:bldP spid="2" grpId="1"/>
      <p:bldP spid="3" grpId="0"/>
      <p:bldP spid="3" grpId="1"/>
      <p:bldP spid="4" grpId="0"/>
      <p:bldP spid="4" grpId="1"/>
      <p:bldP spid="6" grpId="0"/>
      <p:bldP spid="6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6-4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8570" y="2714625"/>
            <a:ext cx="7134860" cy="142875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887345" y="3625215"/>
            <a:ext cx="461010" cy="3917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00115" y="3625215"/>
            <a:ext cx="355600" cy="3917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040370" y="3625215"/>
            <a:ext cx="374650" cy="3917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2" grpId="0"/>
      <p:bldP spid="2" grpId="1"/>
      <p:bldP spid="3" grpId="0"/>
      <p:bldP spid="3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49</Words>
  <Application>WPS 演示</Application>
  <PresentationFormat>宽屏</PresentationFormat>
  <Paragraphs>92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181</cp:revision>
  <dcterms:created xsi:type="dcterms:W3CDTF">2019-06-19T02:08:00Z</dcterms:created>
  <dcterms:modified xsi:type="dcterms:W3CDTF">2025-02-17T05:08:30Z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3C86ABC807FA42EE86038837F4604C2E_13</vt:lpwstr>
  </property>
</Properties>
</file>