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9" r:id="rId7"/>
    <p:sldId id="28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2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760" y="1611630"/>
            <a:ext cx="6568440" cy="3634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867910" y="33426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263130" y="3329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157855" y="3758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354705" y="4637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6230" y="1179195"/>
            <a:ext cx="6490970" cy="45307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618355" y="2400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24705" y="2870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845050" y="3354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603240" y="2411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621020" y="28492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852160" y="3354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638925" y="2400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628130" y="2894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870065" y="33648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156575" y="28486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n-2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8383270" y="33559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n-2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068060" y="4102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1260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5280660" y="47542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5435" y="2374900"/>
            <a:ext cx="6480175" cy="2063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8382000" y="2883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372475" y="33642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82000" y="3858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945" y="1718945"/>
            <a:ext cx="6877050" cy="3396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1225550" y="4213860"/>
            <a:ext cx="40354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-70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-100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-50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=140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747385" y="4187825"/>
            <a:ext cx="46278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-90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-90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-130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)=130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0" y="1831340"/>
            <a:ext cx="6624320" cy="3284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823075" y="39122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918710" y="4262120"/>
            <a:ext cx="45408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(5-2)=540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9230" y="1684655"/>
            <a:ext cx="6646545" cy="3522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649595" y="2333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211830" y="2663825"/>
            <a:ext cx="57035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(4-2)=360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775450" y="4045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826125" y="4398645"/>
            <a:ext cx="26523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(3-2)=180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2025-02-17T02:31:06Z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B0942C28F52A4A39BBECC361A797535A_13</vt:lpwstr>
  </property>
</Properties>
</file>