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47775"/>
            <a:ext cx="10916920" cy="3763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90565" y="2644140"/>
            <a:ext cx="629285" cy="4171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3650" y="3568700"/>
            <a:ext cx="575310" cy="393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02030"/>
            <a:ext cx="10950575" cy="4356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28595" y="308800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ADFHI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70775" y="308800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BCEG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3430" y="725805"/>
            <a:ext cx="8392795" cy="5523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11195" y="1783715"/>
            <a:ext cx="5575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2590" y="727710"/>
            <a:ext cx="9007475" cy="552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867410"/>
            <a:ext cx="10991215" cy="487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017905"/>
            <a:ext cx="10996295" cy="481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10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2024-08-28T11:26:07Z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