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6" r:id="rId4"/>
    <p:sldId id="287" r:id="rId5"/>
    <p:sldId id="288" r:id="rId6"/>
    <p:sldId id="289" r:id="rId7"/>
    <p:sldId id="290" r:id="rId8"/>
    <p:sldId id="291" r:id="rId9"/>
    <p:sldId id="292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8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8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4-1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4155" y="804545"/>
            <a:ext cx="6671945" cy="53301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14750" y="3039110"/>
            <a:ext cx="73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40475" y="3933190"/>
            <a:ext cx="73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93815" y="5279390"/>
            <a:ext cx="73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910" y="1562100"/>
            <a:ext cx="9021445" cy="3121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827260" y="2285365"/>
            <a:ext cx="73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√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27260" y="2876550"/>
            <a:ext cx="73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√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27260" y="3476625"/>
            <a:ext cx="73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×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27260" y="4086860"/>
            <a:ext cx="73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×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2393315"/>
            <a:ext cx="6277610" cy="207137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4234815" y="2760345"/>
            <a:ext cx="1267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26.203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597525" y="2760980"/>
            <a:ext cx="1267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26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234815" y="3182620"/>
            <a:ext cx="1267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63.704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393055" y="3182620"/>
            <a:ext cx="1267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63.70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417060" y="3605530"/>
            <a:ext cx="1267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0.9619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5805805" y="3604260"/>
            <a:ext cx="1267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342765" y="4019550"/>
            <a:ext cx="1706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9.98990001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5840730" y="4025900"/>
            <a:ext cx="1706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9.99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930" y="2489200"/>
            <a:ext cx="6199505" cy="187896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4502150" y="3289300"/>
            <a:ext cx="5076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7                6.5                  6.55              6.546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11040" y="3604260"/>
            <a:ext cx="5076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1                0.9                  0.89              0.891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457700" y="3937000"/>
            <a:ext cx="5076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99              99.5               99.45             99.451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930" y="2416175"/>
            <a:ext cx="6199505" cy="202565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747135" y="3175000"/>
            <a:ext cx="5076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35.4分米         3.45米           35厘米           0.34米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702050" y="4017645"/>
            <a:ext cx="5076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29 .8千克       298000克     2吨98千克        2.98吨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040" y="2530475"/>
            <a:ext cx="6199505" cy="17970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952875" y="2980690"/>
            <a:ext cx="738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837305" y="3429000"/>
            <a:ext cx="738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1-4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846195" y="3903980"/>
            <a:ext cx="738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5-9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5629910" y="2971800"/>
            <a:ext cx="738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0-4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5718810" y="3437890"/>
            <a:ext cx="738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5718810" y="3913505"/>
            <a:ext cx="738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7762240" y="2980690"/>
            <a:ext cx="738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7655560" y="3437890"/>
            <a:ext cx="738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5-9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7655560" y="3912870"/>
            <a:ext cx="738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0-9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8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930" y="2505075"/>
            <a:ext cx="6199505" cy="184721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5523230" y="3437890"/>
            <a:ext cx="2862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0、1、2、3、4、5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638800" y="3885565"/>
            <a:ext cx="2862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6、7、8、9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8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6910" y="1858010"/>
            <a:ext cx="9187180" cy="247967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487035" y="3698240"/>
            <a:ext cx="2862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29.98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8456295" y="3707130"/>
            <a:ext cx="2862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59.58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387</Words>
  <Application>WPS 演示</Application>
  <PresentationFormat>宽屏</PresentationFormat>
  <Paragraphs>66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180</cp:revision>
  <dcterms:created xsi:type="dcterms:W3CDTF">2019-06-19T02:08:00Z</dcterms:created>
  <dcterms:modified xsi:type="dcterms:W3CDTF">2025-02-17T06:38:07Z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