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jpeg" ContentType="image/jpeg"/>
  <Default Extension="JPG" ContentType="image/.jpg"/>
  <Default Extension="wmf" ContentType="image/x-wmf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86" r:id="rId3"/>
    <p:sldId id="295" r:id="rId4"/>
    <p:sldId id="294" r:id="rId5"/>
    <p:sldId id="293" r:id="rId6"/>
    <p:sldId id="292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59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4" Type="http://schemas.openxmlformats.org/officeDocument/2006/relationships/image" Target="../media/image8.wmf"/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wmf"/><Relationship Id="rId8" Type="http://schemas.openxmlformats.org/officeDocument/2006/relationships/oleObject" Target="../embeddings/oleObject4.bin"/><Relationship Id="rId7" Type="http://schemas.openxmlformats.org/officeDocument/2006/relationships/image" Target="../media/image7.wmf"/><Relationship Id="rId6" Type="http://schemas.openxmlformats.org/officeDocument/2006/relationships/oleObject" Target="../embeddings/oleObject3.bin"/><Relationship Id="rId5" Type="http://schemas.openxmlformats.org/officeDocument/2006/relationships/image" Target="../media/image6.wmf"/><Relationship Id="rId4" Type="http://schemas.openxmlformats.org/officeDocument/2006/relationships/oleObject" Target="../embeddings/oleObject2.bin"/><Relationship Id="rId3" Type="http://schemas.openxmlformats.org/officeDocument/2006/relationships/image" Target="../media/image5.wmf"/><Relationship Id="rId2" Type="http://schemas.openxmlformats.org/officeDocument/2006/relationships/oleObject" Target="../embeddings/oleObject1.bin"/><Relationship Id="rId11" Type="http://schemas.openxmlformats.org/officeDocument/2006/relationships/vmlDrawing" Target="../drawings/vmlDrawing1.vml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wmf"/><Relationship Id="rId2" Type="http://schemas.openxmlformats.org/officeDocument/2006/relationships/oleObject" Target="../embeddings/oleObject5.bin"/><Relationship Id="rId1" Type="http://schemas.openxmlformats.org/officeDocument/2006/relationships/image" Target="../media/image9.tiff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3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wmf"/><Relationship Id="rId2" Type="http://schemas.openxmlformats.org/officeDocument/2006/relationships/oleObject" Target="../embeddings/oleObject6.bin"/><Relationship Id="rId1" Type="http://schemas.openxmlformats.org/officeDocument/2006/relationships/image" Target="../media/image11.tiff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4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5.wmf"/><Relationship Id="rId4" Type="http://schemas.openxmlformats.org/officeDocument/2006/relationships/oleObject" Target="../embeddings/oleObject8.bin"/><Relationship Id="rId3" Type="http://schemas.openxmlformats.org/officeDocument/2006/relationships/image" Target="../media/image14.wmf"/><Relationship Id="rId2" Type="http://schemas.openxmlformats.org/officeDocument/2006/relationships/oleObject" Target="../embeddings/oleObject7.bin"/><Relationship Id="rId1" Type="http://schemas.openxmlformats.org/officeDocument/2006/relationships/image" Target="../media/image1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-6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25015" y="2072005"/>
            <a:ext cx="8142605" cy="240792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383280" y="3959860"/>
            <a:ext cx="396875" cy="4368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+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249670" y="3959860"/>
            <a:ext cx="396875" cy="4368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344025" y="3959860"/>
            <a:ext cx="348615" cy="4368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+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6-6_01"/>
          <p:cNvPicPr>
            <a:picLocks noChangeAspect="1"/>
          </p:cNvPicPr>
          <p:nvPr/>
        </p:nvPicPr>
        <p:blipFill>
          <a:blip r:embed="rId1"/>
          <a:srcRect r="9536" b="19542"/>
          <a:stretch>
            <a:fillRect/>
          </a:stretch>
        </p:blipFill>
        <p:spPr>
          <a:xfrm>
            <a:off x="2239010" y="2103120"/>
            <a:ext cx="7327900" cy="2244725"/>
          </a:xfrm>
          <a:prstGeom prst="rect">
            <a:avLst/>
          </a:prstGeom>
        </p:spPr>
      </p:pic>
      <p:graphicFrame>
        <p:nvGraphicFramePr>
          <p:cNvPr id="2" name="对象 1"/>
          <p:cNvGraphicFramePr/>
          <p:nvPr/>
        </p:nvGraphicFramePr>
        <p:xfrm>
          <a:off x="6964680" y="2447925"/>
          <a:ext cx="46609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2" imgW="508000" imgH="609600" progId="Equation.DSMT4">
                  <p:embed/>
                </p:oleObj>
              </mc:Choice>
              <mc:Fallback>
                <p:oleObj name="" r:id="rId2" imgW="508000" imgH="609600" progId="Equation.DSMT4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964680" y="2447925"/>
                        <a:ext cx="46609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4058285" y="2520950"/>
            <a:ext cx="675005" cy="4368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graphicFrame>
        <p:nvGraphicFramePr>
          <p:cNvPr id="6" name="对象 5"/>
          <p:cNvGraphicFramePr/>
          <p:nvPr/>
        </p:nvGraphicFramePr>
        <p:xfrm>
          <a:off x="9662160" y="2374900"/>
          <a:ext cx="4826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4" imgW="508000" imgH="609600" progId="Equation.DSMT4">
                  <p:embed/>
                </p:oleObj>
              </mc:Choice>
              <mc:Fallback>
                <p:oleObj name="" r:id="rId4" imgW="508000" imgH="609600" progId="Equation.DSMT4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662160" y="2374900"/>
                        <a:ext cx="4826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/>
          <p:nvPr/>
        </p:nvGraphicFramePr>
        <p:xfrm>
          <a:off x="4058285" y="3678555"/>
          <a:ext cx="4826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6" imgW="508000" imgH="609600" progId="Equation.DSMT4">
                  <p:embed/>
                </p:oleObj>
              </mc:Choice>
              <mc:Fallback>
                <p:oleObj name="" r:id="rId6" imgW="508000" imgH="609600" progId="Equation.DSMT4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058285" y="3678555"/>
                        <a:ext cx="4826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/>
          <p:nvPr/>
        </p:nvGraphicFramePr>
        <p:xfrm>
          <a:off x="6964680" y="3678555"/>
          <a:ext cx="3683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8" imgW="393700" imgH="609600" progId="Equation.DSMT4">
                  <p:embed/>
                </p:oleObj>
              </mc:Choice>
              <mc:Fallback>
                <p:oleObj name="" r:id="rId8" imgW="393700" imgH="609600" progId="Equation.DSMT4">
                  <p:embed/>
                  <p:pic>
                    <p:nvPicPr>
                      <p:cNvPr id="0" name="图片 1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964680" y="3678555"/>
                        <a:ext cx="3683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9566910" y="3751580"/>
            <a:ext cx="675005" cy="4368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2" grpId="0"/>
      <p:bldP spid="1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6-6_02"/>
          <p:cNvPicPr>
            <a:picLocks noChangeAspect="1"/>
          </p:cNvPicPr>
          <p:nvPr/>
        </p:nvPicPr>
        <p:blipFill>
          <a:blip r:embed="rId1"/>
          <a:srcRect r="1342" b="32887"/>
          <a:stretch>
            <a:fillRect/>
          </a:stretch>
        </p:blipFill>
        <p:spPr>
          <a:xfrm>
            <a:off x="1856105" y="2176145"/>
            <a:ext cx="7887970" cy="1108075"/>
          </a:xfrm>
          <a:prstGeom prst="rect">
            <a:avLst/>
          </a:prstGeom>
        </p:spPr>
      </p:pic>
      <p:graphicFrame>
        <p:nvGraphicFramePr>
          <p:cNvPr id="2" name="对象 1"/>
          <p:cNvGraphicFramePr/>
          <p:nvPr/>
        </p:nvGraphicFramePr>
        <p:xfrm>
          <a:off x="5028565" y="3636010"/>
          <a:ext cx="213487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2" imgW="2159000" imgH="609600" progId="Equation.DSMT4">
                  <p:embed/>
                </p:oleObj>
              </mc:Choice>
              <mc:Fallback>
                <p:oleObj name="" r:id="rId2" imgW="2159000" imgH="609600" progId="Equation.DSMT4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028565" y="3636010"/>
                        <a:ext cx="213487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6-6_03"/>
          <p:cNvPicPr>
            <a:picLocks noChangeAspect="1"/>
          </p:cNvPicPr>
          <p:nvPr/>
        </p:nvPicPr>
        <p:blipFill>
          <a:blip r:embed="rId1"/>
          <a:srcRect r="727" b="37373"/>
          <a:stretch>
            <a:fillRect/>
          </a:stretch>
        </p:blipFill>
        <p:spPr>
          <a:xfrm>
            <a:off x="2047875" y="2414270"/>
            <a:ext cx="7922895" cy="1157605"/>
          </a:xfrm>
          <a:prstGeom prst="rect">
            <a:avLst/>
          </a:prstGeom>
        </p:spPr>
      </p:pic>
      <p:graphicFrame>
        <p:nvGraphicFramePr>
          <p:cNvPr id="2" name="对象 1"/>
          <p:cNvGraphicFramePr/>
          <p:nvPr/>
        </p:nvGraphicFramePr>
        <p:xfrm>
          <a:off x="5161915" y="3790950"/>
          <a:ext cx="1868170" cy="12674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2" imgW="1892300" imgH="1295400" progId="Equation.DSMT4">
                  <p:embed/>
                </p:oleObj>
              </mc:Choice>
              <mc:Fallback>
                <p:oleObj name="" r:id="rId2" imgW="1892300" imgH="1295400" progId="Equation.DSMT4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161915" y="3790950"/>
                        <a:ext cx="1868170" cy="12674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6-6_04"/>
          <p:cNvPicPr>
            <a:picLocks noChangeAspect="1"/>
          </p:cNvPicPr>
          <p:nvPr/>
        </p:nvPicPr>
        <p:blipFill>
          <a:blip r:embed="rId1"/>
          <a:srcRect r="1956" b="32425"/>
          <a:stretch>
            <a:fillRect/>
          </a:stretch>
        </p:blipFill>
        <p:spPr>
          <a:xfrm>
            <a:off x="2124710" y="1774825"/>
            <a:ext cx="7663180" cy="2084070"/>
          </a:xfrm>
          <a:prstGeom prst="rect">
            <a:avLst/>
          </a:prstGeom>
        </p:spPr>
      </p:pic>
      <p:graphicFrame>
        <p:nvGraphicFramePr>
          <p:cNvPr id="2" name="对象 1"/>
          <p:cNvGraphicFramePr/>
          <p:nvPr/>
        </p:nvGraphicFramePr>
        <p:xfrm>
          <a:off x="2553335" y="3858895"/>
          <a:ext cx="3253740" cy="12674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2" imgW="3276600" imgH="1295400" progId="Equation.DSMT4">
                  <p:embed/>
                </p:oleObj>
              </mc:Choice>
              <mc:Fallback>
                <p:oleObj name="" r:id="rId2" imgW="3276600" imgH="1295400" progId="Equation.DSMT4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553335" y="3858895"/>
                        <a:ext cx="3253740" cy="12674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/>
          <p:nvPr/>
        </p:nvGraphicFramePr>
        <p:xfrm>
          <a:off x="6329045" y="3858895"/>
          <a:ext cx="2694305" cy="12674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4" imgW="2717800" imgH="1295400" progId="Equation.DSMT4">
                  <p:embed/>
                </p:oleObj>
              </mc:Choice>
              <mc:Fallback>
                <p:oleObj name="" r:id="rId4" imgW="2717800" imgH="1295400" progId="Equation.DSMT4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329045" y="3858895"/>
                        <a:ext cx="2694305" cy="12674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</Words>
  <Application>WPS 演示</Application>
  <PresentationFormat>宽屏</PresentationFormat>
  <Paragraphs>10</Paragraphs>
  <Slides>5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8</vt:i4>
      </vt:variant>
      <vt:variant>
        <vt:lpstr>幻灯片标题</vt:lpstr>
      </vt:variant>
      <vt:variant>
        <vt:i4>5</vt:i4>
      </vt:variant>
    </vt:vector>
  </HeadingPairs>
  <TitlesOfParts>
    <vt:vector size="24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Cambria</vt:lpstr>
      <vt:lpstr>Times New Roman</vt:lpstr>
      <vt:lpstr>WPS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179</cp:revision>
  <dcterms:created xsi:type="dcterms:W3CDTF">2019-06-19T02:08:00Z</dcterms:created>
  <dcterms:modified xsi:type="dcterms:W3CDTF">2025-02-09T22:22:01Z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9A146C13EA0D4F0A888FB9B418A6AEF2_13</vt:lpwstr>
  </property>
</Properties>
</file>