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6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3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1910" y="1383665"/>
            <a:ext cx="9569450" cy="35452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64890" y="3749675"/>
            <a:ext cx="1121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17610" y="3740150"/>
            <a:ext cx="1811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125             8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2015" y="4397375"/>
            <a:ext cx="1811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25              4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96455" y="4397375"/>
            <a:ext cx="3373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5                                          12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830" y="1579880"/>
            <a:ext cx="10156825" cy="303593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647190" y="2548255"/>
            <a:ext cx="2080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=47000                             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365750" y="2548255"/>
            <a:ext cx="2080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=3600                             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941435" y="2548255"/>
            <a:ext cx="2080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=520                            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1564640"/>
            <a:ext cx="9296400" cy="302069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781810" y="3060700"/>
            <a:ext cx="2080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547×2×5=5470(m)                          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1313815"/>
            <a:ext cx="8191500" cy="382905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693035" y="2517140"/>
            <a:ext cx="2080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                     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740660" y="2994025"/>
            <a:ext cx="2080260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×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125×20×32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722880" y="3429000"/>
            <a:ext cx="2080260" cy="3486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5×125×20×4×8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721610" y="3839210"/>
            <a:ext cx="3105150" cy="3765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5×(125×8)×(20×4)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712085" y="4222115"/>
            <a:ext cx="3105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5×1000×80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2387600" y="4679950"/>
            <a:ext cx="3105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   400000                    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8100695" y="2568575"/>
            <a:ext cx="19075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4                 8                           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10" grpId="0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529</Words>
  <Application>WPS 演示</Application>
  <PresentationFormat>宽屏</PresentationFormat>
  <Paragraphs>35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2025-02-13T09:02:50Z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