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90" r:id="rId4"/>
    <p:sldId id="289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66140"/>
            <a:ext cx="9746615" cy="4860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76465" y="252952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875" y="3330575"/>
            <a:ext cx="1319530" cy="472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ABC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165" y="1313815"/>
            <a:ext cx="9290685" cy="3345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00595" y="4174490"/>
            <a:ext cx="251841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童话故事里的离奇经历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7865" y="4174490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《夏洛的网》中的朋友情</a:t>
            </a:r>
            <a:endParaRPr lang="zh-CN" altLang="en-US" sz="18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0855" y="4174490"/>
            <a:ext cx="319913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《红楼梦》里的金陵十二钗</a:t>
            </a:r>
            <a:endParaRPr lang="zh-CN" altLang="en-US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6540" y="1313815"/>
            <a:ext cx="8922385" cy="37706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355" y="977900"/>
            <a:ext cx="5981065" cy="4664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75" y="1426845"/>
            <a:ext cx="5819140" cy="41700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10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2025-02-17T16:33:41Z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