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40130"/>
            <a:ext cx="11024870" cy="394144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6700520" y="3962400"/>
            <a:ext cx="27940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699500" y="3955415"/>
            <a:ext cx="306070" cy="1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607820" y="4432300"/>
            <a:ext cx="27940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103120" y="4889500"/>
            <a:ext cx="27940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334000" y="4894580"/>
            <a:ext cx="27940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748010" y="4899660"/>
            <a:ext cx="306070" cy="2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04240"/>
            <a:ext cx="10968990" cy="4491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57503" y="39077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十万火急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5685" y="1745615"/>
            <a:ext cx="1756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及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9955" y="1764665"/>
            <a:ext cx="162496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扬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4280" y="4865370"/>
            <a:ext cx="6366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一下课，我就迫不及待地走出教室，来到操场打球。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9413" y="29502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一如既往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5050" y="2243455"/>
            <a:ext cx="15786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49955" y="2243455"/>
            <a:ext cx="1510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信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96683" y="39357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心急如焚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8125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迫不及待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36453" y="39077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如坐针毡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1" grpId="0"/>
      <p:bldP spid="10" grpId="0"/>
      <p:bldP spid="9" grpId="0"/>
      <p:bldP spid="13" grpId="0"/>
      <p:bldP spid="12" grpId="0"/>
      <p:bldP spid="14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9625" cy="2530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70185" y="2843530"/>
            <a:ext cx="1299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7540" y="2359660"/>
            <a:ext cx="1265555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7470" y="186753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期待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98765" y="3312795"/>
            <a:ext cx="1364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伤心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" y="823595"/>
            <a:ext cx="10990580" cy="5210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82820" y="2846705"/>
            <a:ext cx="19462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孩子需要鼓励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1290" y="2846705"/>
            <a:ext cx="17418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精彩极了!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2185" y="3578225"/>
            <a:ext cx="178498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孩子需要严格要求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330" y="4844415"/>
            <a:ext cx="10721975" cy="1565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有了母亲的鼓励，“我”一直在写作；有了父亲的批评，“我”努力学着修改。不论是鼓励还是批评，都是父母对“我”的爱，并且对“我”的成长都起到了巨大作用，让“我”逐步走向成功。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0973" y="37318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糟糕透了!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38365" y="2846705"/>
            <a:ext cx="1350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得意扬扬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8365" y="3731260"/>
            <a:ext cx="203898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伤心、失望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0" grpId="0"/>
      <p:bldP spid="9" grpId="0"/>
      <p:bldP spid="7" grpId="0"/>
      <p:bldP spid="11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2024-08-26T03:30:36Z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