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68" r:id="rId3"/>
    <p:sldId id="369" r:id="rId4"/>
    <p:sldId id="37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4" userDrawn="1">
          <p15:clr>
            <a:srgbClr val="A4A3A4"/>
          </p15:clr>
        </p15:guide>
        <p15:guide id="2" pos="3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34"/>
        <p:guide pos="392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6560" y="763905"/>
            <a:ext cx="8371840" cy="34512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38090" y="1767205"/>
            <a:ext cx="648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杜甫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33995" y="1767205"/>
            <a:ext cx="3606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41790" y="1757045"/>
            <a:ext cx="6673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春雨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86600" y="2094230"/>
            <a:ext cx="6000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喜悦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5000" y="2486660"/>
            <a:ext cx="6000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拟人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79190" y="2823845"/>
            <a:ext cx="12807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好雨知时节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5805" y="2823845"/>
            <a:ext cx="12807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当春乃发生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86750" y="3170555"/>
            <a:ext cx="12807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随风潜入夜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08835" y="3544570"/>
            <a:ext cx="12807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润物细无声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9925" y="887095"/>
            <a:ext cx="8475345" cy="25419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75655" y="91567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5070" y="788035"/>
            <a:ext cx="7715250" cy="54540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785610" y="317817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800" y="385826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22905" y="5441315"/>
            <a:ext cx="7496810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示例：我赞同词人的说法，因为经过一夜风吹雨打，庭院中绿叶在雨水的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滋润下，生长得愈发茂盛，而花儿却被风雨打落，一夜凋零。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</Words>
  <Application>WPS 演示</Application>
  <PresentationFormat>宽屏</PresentationFormat>
  <Paragraphs>27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191</cp:revision>
  <dcterms:created xsi:type="dcterms:W3CDTF">2019-06-19T02:08:00Z</dcterms:created>
  <dcterms:modified xsi:type="dcterms:W3CDTF">2025-02-09T12:30:19Z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